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9"/>
  </p:normalViewPr>
  <p:slideViewPr>
    <p:cSldViewPr>
      <p:cViewPr varScale="1">
        <p:scale>
          <a:sx n="92" d="100"/>
          <a:sy n="92" d="100"/>
        </p:scale>
        <p:origin x="1664"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A31D7A-3B04-436C-9EEB-79D70E6B23C7}" type="datetimeFigureOut">
              <a:rPr lang="en-US" smtClean="0"/>
              <a:t>11/13/16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4C10B-D678-44A6-A1C6-FAFFA68A1ACE}" type="slidenum">
              <a:rPr lang="en-US" smtClean="0"/>
              <a:t>‹#›</a:t>
            </a:fld>
            <a:endParaRPr lang="en-US"/>
          </a:p>
        </p:txBody>
      </p:sp>
    </p:spTree>
    <p:extLst>
      <p:ext uri="{BB962C8B-B14F-4D97-AF65-F5344CB8AC3E}">
        <p14:creationId xmlns:p14="http://schemas.microsoft.com/office/powerpoint/2010/main" val="3011549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CDD059-D9E8-4A27-9133-C1E048B22642}"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3032661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DD059-D9E8-4A27-9133-C1E048B22642}"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266835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DD059-D9E8-4A27-9133-C1E048B22642}"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308815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DD059-D9E8-4A27-9133-C1E048B22642}"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1054630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CDD059-D9E8-4A27-9133-C1E048B22642}" type="datetimeFigureOut">
              <a:rPr lang="en-US" smtClean="0"/>
              <a:t>11/13/16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2013209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CDD059-D9E8-4A27-9133-C1E048B22642}"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2237557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CDD059-D9E8-4A27-9133-C1E048B22642}" type="datetimeFigureOut">
              <a:rPr lang="en-US" smtClean="0"/>
              <a:t>11/13/16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380964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CDD059-D9E8-4A27-9133-C1E048B22642}" type="datetimeFigureOut">
              <a:rPr lang="en-US" smtClean="0"/>
              <a:t>11/13/16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57377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DD059-D9E8-4A27-9133-C1E048B22642}" type="datetimeFigureOut">
              <a:rPr lang="en-US" smtClean="0"/>
              <a:t>11/13/16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178531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DD059-D9E8-4A27-9133-C1E048B22642}"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174752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DD059-D9E8-4A27-9133-C1E048B22642}" type="datetimeFigureOut">
              <a:rPr lang="en-US" smtClean="0"/>
              <a:t>11/13/16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737BAD-E414-4334-8598-5FA6CFC52B62}" type="slidenum">
              <a:rPr lang="en-US" smtClean="0"/>
              <a:t>‹#›</a:t>
            </a:fld>
            <a:endParaRPr lang="en-US"/>
          </a:p>
        </p:txBody>
      </p:sp>
    </p:spTree>
    <p:extLst>
      <p:ext uri="{BB962C8B-B14F-4D97-AF65-F5344CB8AC3E}">
        <p14:creationId xmlns:p14="http://schemas.microsoft.com/office/powerpoint/2010/main" val="22635122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DD059-D9E8-4A27-9133-C1E048B22642}" type="datetimeFigureOut">
              <a:rPr lang="en-US" smtClean="0"/>
              <a:t>11/13/16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37BAD-E414-4334-8598-5FA6CFC52B62}" type="slidenum">
              <a:rPr lang="en-US" smtClean="0"/>
              <a:t>‹#›</a:t>
            </a:fld>
            <a:endParaRPr lang="en-US"/>
          </a:p>
        </p:txBody>
      </p:sp>
    </p:spTree>
    <p:extLst>
      <p:ext uri="{BB962C8B-B14F-4D97-AF65-F5344CB8AC3E}">
        <p14:creationId xmlns:p14="http://schemas.microsoft.com/office/powerpoint/2010/main" val="1521433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hyperlink" Target="http://tricksoftheteachingtrade.blogspot.com/" TargetMode="External"/><Relationship Id="rId4" Type="http://schemas.openxmlformats.org/officeDocument/2006/relationships/hyperlink" Target="https://www.facebook.com/tricksoftheteachingtrade" TargetMode="External"/><Relationship Id="rId5" Type="http://schemas.openxmlformats.org/officeDocument/2006/relationships/image" Target="../media/image10.pn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7200" b="1" dirty="0" smtClean="0">
                <a:latin typeface="Algerian" pitchFamily="82" charset="0"/>
              </a:rPr>
              <a:t>“Take a Penny”</a:t>
            </a:r>
            <a:endParaRPr lang="en-US" sz="7200" b="1" dirty="0">
              <a:latin typeface="Algerian" pitchFamily="82" charset="0"/>
            </a:endParaRPr>
          </a:p>
        </p:txBody>
      </p:sp>
      <p:sp>
        <p:nvSpPr>
          <p:cNvPr id="3" name="Subtitle 2"/>
          <p:cNvSpPr>
            <a:spLocks noGrp="1"/>
          </p:cNvSpPr>
          <p:nvPr>
            <p:ph type="subTitle" idx="1"/>
          </p:nvPr>
        </p:nvSpPr>
        <p:spPr>
          <a:xfrm>
            <a:off x="533400" y="3886200"/>
            <a:ext cx="8001000" cy="685800"/>
          </a:xfrm>
          <a:solidFill>
            <a:schemeClr val="bg1"/>
          </a:solidFill>
        </p:spPr>
        <p:txBody>
          <a:bodyPr/>
          <a:lstStyle/>
          <a:p>
            <a:r>
              <a:rPr lang="en-US" b="1" dirty="0" smtClean="0">
                <a:solidFill>
                  <a:schemeClr val="tx1"/>
                </a:solidFill>
              </a:rPr>
              <a:t>You will never subtract the same way again!</a:t>
            </a:r>
            <a:endParaRPr lang="en-US" b="1" dirty="0">
              <a:solidFill>
                <a:schemeClr val="tx1"/>
              </a:solidFill>
            </a:endParaRPr>
          </a:p>
        </p:txBody>
      </p:sp>
      <p:sp>
        <p:nvSpPr>
          <p:cNvPr id="5" name="TextBox 3"/>
          <p:cNvSpPr txBox="1">
            <a:spLocks noChangeArrowheads="1"/>
          </p:cNvSpPr>
          <p:nvPr/>
        </p:nvSpPr>
        <p:spPr bwMode="auto">
          <a:xfrm>
            <a:off x="30480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163538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900" y="457201"/>
            <a:ext cx="77724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TAKE A PENNY</a:t>
            </a:r>
            <a:endParaRPr lang="en-US" sz="6000" b="1" dirty="0">
              <a:latin typeface="Algerian" pitchFamily="82" charset="0"/>
            </a:endParaRPr>
          </a:p>
        </p:txBody>
      </p:sp>
      <p:sp>
        <p:nvSpPr>
          <p:cNvPr id="3" name="Subtitle 2"/>
          <p:cNvSpPr>
            <a:spLocks noGrp="1"/>
          </p:cNvSpPr>
          <p:nvPr>
            <p:ph type="subTitle" idx="1"/>
          </p:nvPr>
        </p:nvSpPr>
        <p:spPr>
          <a:xfrm>
            <a:off x="457200" y="1676400"/>
            <a:ext cx="8305800" cy="4572000"/>
          </a:xfrm>
          <a:solidFill>
            <a:schemeClr val="bg1"/>
          </a:solidFill>
        </p:spPr>
        <p:txBody>
          <a:bodyPr>
            <a:noAutofit/>
          </a:bodyPr>
          <a:lstStyle/>
          <a:p>
            <a:r>
              <a:rPr lang="en-US" sz="4000" b="1" dirty="0" smtClean="0">
                <a:solidFill>
                  <a:schemeClr val="tx1"/>
                </a:solidFill>
              </a:rPr>
              <a:t>Let’s try the same concept </a:t>
            </a:r>
          </a:p>
          <a:p>
            <a:r>
              <a:rPr lang="en-US" sz="4000" b="1" dirty="0" smtClean="0">
                <a:solidFill>
                  <a:schemeClr val="tx1"/>
                </a:solidFill>
              </a:rPr>
              <a:t>a little differently!</a:t>
            </a:r>
            <a:endParaRPr lang="en-US" sz="4000" b="1" dirty="0">
              <a:solidFill>
                <a:schemeClr val="tx1"/>
              </a:solidFill>
            </a:endParaRPr>
          </a:p>
        </p:txBody>
      </p:sp>
      <p:sp>
        <p:nvSpPr>
          <p:cNvPr id="9" name="TextBox 8"/>
          <p:cNvSpPr txBox="1"/>
          <p:nvPr/>
        </p:nvSpPr>
        <p:spPr>
          <a:xfrm>
            <a:off x="1066801" y="3148885"/>
            <a:ext cx="3733799"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“Take a Penny” from 10</a:t>
            </a:r>
            <a:endParaRPr lang="en-US" sz="2800" b="1" dirty="0"/>
          </a:p>
        </p:txBody>
      </p:sp>
      <p:sp>
        <p:nvSpPr>
          <p:cNvPr id="11" name="TextBox 10"/>
          <p:cNvSpPr txBox="1"/>
          <p:nvPr/>
        </p:nvSpPr>
        <p:spPr>
          <a:xfrm>
            <a:off x="4876800" y="3148885"/>
            <a:ext cx="3276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t>&amp;   it becomes 9</a:t>
            </a:r>
            <a:endParaRPr lang="en-US" sz="2800" b="1" dirty="0"/>
          </a:p>
        </p:txBody>
      </p:sp>
      <p:sp>
        <p:nvSpPr>
          <p:cNvPr id="8" name="TextBox 7"/>
          <p:cNvSpPr txBox="1"/>
          <p:nvPr/>
        </p:nvSpPr>
        <p:spPr>
          <a:xfrm>
            <a:off x="1066801" y="3820180"/>
            <a:ext cx="3733799"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“Take a Penny” from 20</a:t>
            </a:r>
            <a:endParaRPr lang="en-US" sz="2800" b="1" dirty="0"/>
          </a:p>
        </p:txBody>
      </p:sp>
      <p:sp>
        <p:nvSpPr>
          <p:cNvPr id="12" name="TextBox 11"/>
          <p:cNvSpPr txBox="1"/>
          <p:nvPr/>
        </p:nvSpPr>
        <p:spPr>
          <a:xfrm>
            <a:off x="4876800" y="3820180"/>
            <a:ext cx="3276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t>&amp; it becomes 19</a:t>
            </a:r>
            <a:endParaRPr lang="en-US" sz="2800" b="1" dirty="0"/>
          </a:p>
        </p:txBody>
      </p:sp>
      <p:sp>
        <p:nvSpPr>
          <p:cNvPr id="13" name="TextBox 12"/>
          <p:cNvSpPr txBox="1"/>
          <p:nvPr/>
        </p:nvSpPr>
        <p:spPr>
          <a:xfrm>
            <a:off x="1066800" y="4520485"/>
            <a:ext cx="3733799"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“Take a Penny” from 30</a:t>
            </a:r>
            <a:endParaRPr lang="en-US" sz="2800" b="1" dirty="0"/>
          </a:p>
        </p:txBody>
      </p:sp>
      <p:sp>
        <p:nvSpPr>
          <p:cNvPr id="14" name="TextBox 13"/>
          <p:cNvSpPr txBox="1"/>
          <p:nvPr/>
        </p:nvSpPr>
        <p:spPr>
          <a:xfrm>
            <a:off x="4876799" y="4520485"/>
            <a:ext cx="3276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t>&amp;  it becomes 29</a:t>
            </a:r>
            <a:endParaRPr lang="en-US" sz="2800" b="1" dirty="0"/>
          </a:p>
        </p:txBody>
      </p:sp>
      <p:sp>
        <p:nvSpPr>
          <p:cNvPr id="15" name="TextBox 14"/>
          <p:cNvSpPr txBox="1"/>
          <p:nvPr/>
        </p:nvSpPr>
        <p:spPr>
          <a:xfrm>
            <a:off x="1066800" y="5191780"/>
            <a:ext cx="3733799"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“Take a Penny” from 40</a:t>
            </a:r>
            <a:endParaRPr lang="en-US" sz="2800" b="1" dirty="0"/>
          </a:p>
        </p:txBody>
      </p:sp>
      <p:sp>
        <p:nvSpPr>
          <p:cNvPr id="16" name="TextBox 15"/>
          <p:cNvSpPr txBox="1"/>
          <p:nvPr/>
        </p:nvSpPr>
        <p:spPr>
          <a:xfrm>
            <a:off x="4876799" y="5191780"/>
            <a:ext cx="3276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t>&amp;  it becomes 39</a:t>
            </a:r>
            <a:endParaRPr lang="en-US" sz="2800" b="1" dirty="0"/>
          </a:p>
        </p:txBody>
      </p:sp>
      <p:sp>
        <p:nvSpPr>
          <p:cNvPr id="17"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1859244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500" fill="hold"/>
                                        <p:tgtEl>
                                          <p:spTgt spid="15"/>
                                        </p:tgtEl>
                                        <p:attrNameLst>
                                          <p:attrName>ppt_x</p:attrName>
                                        </p:attrNameLst>
                                      </p:cBhvr>
                                      <p:tavLst>
                                        <p:tav tm="0">
                                          <p:val>
                                            <p:strVal val="#ppt_x"/>
                                          </p:val>
                                        </p:tav>
                                        <p:tav tm="100000">
                                          <p:val>
                                            <p:strVal val="#ppt_x"/>
                                          </p:val>
                                        </p:tav>
                                      </p:tavLst>
                                    </p:anim>
                                    <p:anim calcmode="lin" valueType="num">
                                      <p:cBhvr additive="base">
                                        <p:cTn id="5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ppt_x"/>
                                          </p:val>
                                        </p:tav>
                                        <p:tav tm="100000">
                                          <p:val>
                                            <p:strVal val="#ppt_x"/>
                                          </p:val>
                                        </p:tav>
                                      </p:tavLst>
                                    </p:anim>
                                    <p:anim calcmode="lin" valueType="num">
                                      <p:cBhvr additive="base">
                                        <p:cTn id="6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9" grpId="0" animBg="1"/>
      <p:bldP spid="11" grpId="0" animBg="1"/>
      <p:bldP spid="8" grpId="0" animBg="1"/>
      <p:bldP spid="12" grpId="0" animBg="1"/>
      <p:bldP spid="13"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900" y="457201"/>
            <a:ext cx="77724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Your Turn</a:t>
            </a:r>
            <a:endParaRPr lang="en-US" sz="6000" b="1" dirty="0">
              <a:latin typeface="Algerian" pitchFamily="82" charset="0"/>
            </a:endParaRPr>
          </a:p>
        </p:txBody>
      </p:sp>
      <p:sp>
        <p:nvSpPr>
          <p:cNvPr id="3" name="Subtitle 2"/>
          <p:cNvSpPr>
            <a:spLocks noGrp="1"/>
          </p:cNvSpPr>
          <p:nvPr>
            <p:ph type="subTitle" idx="1"/>
          </p:nvPr>
        </p:nvSpPr>
        <p:spPr>
          <a:xfrm>
            <a:off x="457200" y="1676400"/>
            <a:ext cx="8305800" cy="4572000"/>
          </a:xfrm>
          <a:solidFill>
            <a:schemeClr val="bg1"/>
          </a:solidFill>
        </p:spPr>
        <p:txBody>
          <a:bodyPr>
            <a:noAutofit/>
          </a:bodyPr>
          <a:lstStyle/>
          <a:p>
            <a:r>
              <a:rPr lang="en-US" sz="4000" b="1" dirty="0" smtClean="0">
                <a:solidFill>
                  <a:schemeClr val="tx1"/>
                </a:solidFill>
              </a:rPr>
              <a:t>See if you can “Take a Penny” </a:t>
            </a:r>
          </a:p>
          <a:p>
            <a:r>
              <a:rPr lang="en-US" sz="4000" b="1" dirty="0" smtClean="0">
                <a:solidFill>
                  <a:schemeClr val="tx1"/>
                </a:solidFill>
              </a:rPr>
              <a:t>with your partner.</a:t>
            </a:r>
            <a:endParaRPr lang="en-US" sz="4000" b="1" dirty="0">
              <a:solidFill>
                <a:schemeClr val="tx1"/>
              </a:solidFill>
            </a:endParaRPr>
          </a:p>
        </p:txBody>
      </p:sp>
      <p:sp>
        <p:nvSpPr>
          <p:cNvPr id="9" name="TextBox 8"/>
          <p:cNvSpPr txBox="1"/>
          <p:nvPr/>
        </p:nvSpPr>
        <p:spPr>
          <a:xfrm>
            <a:off x="990603" y="3148885"/>
            <a:ext cx="3886198"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“Take a Penny” from 60</a:t>
            </a:r>
            <a:endParaRPr lang="en-US" sz="2800" b="1" dirty="0"/>
          </a:p>
        </p:txBody>
      </p:sp>
      <p:sp>
        <p:nvSpPr>
          <p:cNvPr id="11" name="TextBox 10"/>
          <p:cNvSpPr txBox="1"/>
          <p:nvPr/>
        </p:nvSpPr>
        <p:spPr>
          <a:xfrm>
            <a:off x="4953000" y="3148885"/>
            <a:ext cx="3276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t>&amp;   it becomes 59</a:t>
            </a:r>
            <a:endParaRPr lang="en-US" sz="2800" b="1" dirty="0"/>
          </a:p>
        </p:txBody>
      </p:sp>
      <p:sp>
        <p:nvSpPr>
          <p:cNvPr id="8" name="TextBox 7"/>
          <p:cNvSpPr txBox="1"/>
          <p:nvPr/>
        </p:nvSpPr>
        <p:spPr>
          <a:xfrm>
            <a:off x="990601" y="3820180"/>
            <a:ext cx="3886200"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“Take a Penny” from 100</a:t>
            </a:r>
            <a:endParaRPr lang="en-US" sz="2800" b="1" dirty="0"/>
          </a:p>
        </p:txBody>
      </p:sp>
      <p:sp>
        <p:nvSpPr>
          <p:cNvPr id="12" name="TextBox 11"/>
          <p:cNvSpPr txBox="1"/>
          <p:nvPr/>
        </p:nvSpPr>
        <p:spPr>
          <a:xfrm>
            <a:off x="4953000" y="3820180"/>
            <a:ext cx="3276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t>&amp; it becomes 99</a:t>
            </a:r>
            <a:endParaRPr lang="en-US" sz="2800" b="1" dirty="0"/>
          </a:p>
        </p:txBody>
      </p:sp>
      <p:sp>
        <p:nvSpPr>
          <p:cNvPr id="13" name="TextBox 12"/>
          <p:cNvSpPr txBox="1"/>
          <p:nvPr/>
        </p:nvSpPr>
        <p:spPr>
          <a:xfrm>
            <a:off x="990602" y="4520485"/>
            <a:ext cx="3886198"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“Take a Penny” from 200</a:t>
            </a:r>
            <a:endParaRPr lang="en-US" sz="2800" b="1" dirty="0"/>
          </a:p>
        </p:txBody>
      </p:sp>
      <p:sp>
        <p:nvSpPr>
          <p:cNvPr id="14" name="TextBox 13"/>
          <p:cNvSpPr txBox="1"/>
          <p:nvPr/>
        </p:nvSpPr>
        <p:spPr>
          <a:xfrm>
            <a:off x="4952999" y="4520485"/>
            <a:ext cx="3276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t>&amp;  it becomes 199</a:t>
            </a:r>
            <a:endParaRPr lang="en-US" sz="2800" b="1" dirty="0"/>
          </a:p>
        </p:txBody>
      </p:sp>
      <p:sp>
        <p:nvSpPr>
          <p:cNvPr id="15" name="TextBox 14"/>
          <p:cNvSpPr txBox="1"/>
          <p:nvPr/>
        </p:nvSpPr>
        <p:spPr>
          <a:xfrm>
            <a:off x="990602" y="5191780"/>
            <a:ext cx="3886197" cy="52322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“Take a Penny” from 500</a:t>
            </a:r>
            <a:endParaRPr lang="en-US" sz="2800" b="1" dirty="0"/>
          </a:p>
        </p:txBody>
      </p:sp>
      <p:sp>
        <p:nvSpPr>
          <p:cNvPr id="16" name="TextBox 15"/>
          <p:cNvSpPr txBox="1"/>
          <p:nvPr/>
        </p:nvSpPr>
        <p:spPr>
          <a:xfrm>
            <a:off x="4952999" y="5191780"/>
            <a:ext cx="32766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2800" b="1" dirty="0" smtClean="0"/>
              <a:t>&amp;  it becomes 499</a:t>
            </a:r>
            <a:endParaRPr lang="en-US" sz="2800" b="1" dirty="0"/>
          </a:p>
        </p:txBody>
      </p:sp>
      <p:sp>
        <p:nvSpPr>
          <p:cNvPr id="17"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3145336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additive="base">
                                        <p:cTn id="28" dur="500" fill="hold"/>
                                        <p:tgtEl>
                                          <p:spTgt spid="11"/>
                                        </p:tgtEl>
                                        <p:attrNameLst>
                                          <p:attrName>ppt_x</p:attrName>
                                        </p:attrNameLst>
                                      </p:cBhvr>
                                      <p:tavLst>
                                        <p:tav tm="0">
                                          <p:val>
                                            <p:strVal val="#ppt_x"/>
                                          </p:val>
                                        </p:tav>
                                        <p:tav tm="100000">
                                          <p:val>
                                            <p:strVal val="#ppt_x"/>
                                          </p:val>
                                        </p:tav>
                                      </p:tavLst>
                                    </p:anim>
                                    <p:anim calcmode="lin" valueType="num">
                                      <p:cBhvr additive="base">
                                        <p:cTn id="2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additive="base">
                                        <p:cTn id="46" dur="500" fill="hold"/>
                                        <p:tgtEl>
                                          <p:spTgt spid="13"/>
                                        </p:tgtEl>
                                        <p:attrNameLst>
                                          <p:attrName>ppt_x</p:attrName>
                                        </p:attrNameLst>
                                      </p:cBhvr>
                                      <p:tavLst>
                                        <p:tav tm="0">
                                          <p:val>
                                            <p:strVal val="#ppt_x"/>
                                          </p:val>
                                        </p:tav>
                                        <p:tav tm="100000">
                                          <p:val>
                                            <p:strVal val="#ppt_x"/>
                                          </p:val>
                                        </p:tav>
                                      </p:tavLst>
                                    </p:anim>
                                    <p:anim calcmode="lin" valueType="num">
                                      <p:cBhvr additive="base">
                                        <p:cTn id="47"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additive="base">
                                        <p:cTn id="52" dur="500" fill="hold"/>
                                        <p:tgtEl>
                                          <p:spTgt spid="14"/>
                                        </p:tgtEl>
                                        <p:attrNameLst>
                                          <p:attrName>ppt_x</p:attrName>
                                        </p:attrNameLst>
                                      </p:cBhvr>
                                      <p:tavLst>
                                        <p:tav tm="0">
                                          <p:val>
                                            <p:strVal val="#ppt_x"/>
                                          </p:val>
                                        </p:tav>
                                        <p:tav tm="100000">
                                          <p:val>
                                            <p:strVal val="#ppt_x"/>
                                          </p:val>
                                        </p:tav>
                                      </p:tavLst>
                                    </p:anim>
                                    <p:anim calcmode="lin" valueType="num">
                                      <p:cBhvr additive="base">
                                        <p:cTn id="5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500" fill="hold"/>
                                        <p:tgtEl>
                                          <p:spTgt spid="15"/>
                                        </p:tgtEl>
                                        <p:attrNameLst>
                                          <p:attrName>ppt_x</p:attrName>
                                        </p:attrNameLst>
                                      </p:cBhvr>
                                      <p:tavLst>
                                        <p:tav tm="0">
                                          <p:val>
                                            <p:strVal val="#ppt_x"/>
                                          </p:val>
                                        </p:tav>
                                        <p:tav tm="100000">
                                          <p:val>
                                            <p:strVal val="#ppt_x"/>
                                          </p:val>
                                        </p:tav>
                                      </p:tavLst>
                                    </p:anim>
                                    <p:anim calcmode="lin" valueType="num">
                                      <p:cBhvr additive="base">
                                        <p:cTn id="5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 calcmode="lin" valueType="num">
                                      <p:cBhvr additive="base">
                                        <p:cTn id="64" dur="500" fill="hold"/>
                                        <p:tgtEl>
                                          <p:spTgt spid="16"/>
                                        </p:tgtEl>
                                        <p:attrNameLst>
                                          <p:attrName>ppt_x</p:attrName>
                                        </p:attrNameLst>
                                      </p:cBhvr>
                                      <p:tavLst>
                                        <p:tav tm="0">
                                          <p:val>
                                            <p:strVal val="#ppt_x"/>
                                          </p:val>
                                        </p:tav>
                                        <p:tav tm="100000">
                                          <p:val>
                                            <p:strVal val="#ppt_x"/>
                                          </p:val>
                                        </p:tav>
                                      </p:tavLst>
                                    </p:anim>
                                    <p:anim calcmode="lin" valueType="num">
                                      <p:cBhvr additive="base">
                                        <p:cTn id="6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9" grpId="0" animBg="1"/>
      <p:bldP spid="11" grpId="0" animBg="1"/>
      <p:bldP spid="8" grpId="0" animBg="1"/>
      <p:bldP spid="12" grpId="0" animBg="1"/>
      <p:bldP spid="13"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Here is How it Works</a:t>
            </a:r>
            <a:endParaRPr lang="en-US" sz="4400" b="1" dirty="0">
              <a:solidFill>
                <a:schemeClr val="tx1"/>
              </a:solidFill>
            </a:endParaRPr>
          </a:p>
        </p:txBody>
      </p:sp>
      <p:sp>
        <p:nvSpPr>
          <p:cNvPr id="5" name="Text Box 6"/>
          <p:cNvSpPr txBox="1">
            <a:spLocks noChangeArrowheads="1"/>
          </p:cNvSpPr>
          <p:nvPr/>
        </p:nvSpPr>
        <p:spPr bwMode="auto">
          <a:xfrm>
            <a:off x="1676400" y="2743200"/>
            <a:ext cx="1981200" cy="2147888"/>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p>
            <a:pPr>
              <a:spcBef>
                <a:spcPct val="50000"/>
              </a:spcBef>
            </a:pPr>
            <a:r>
              <a:rPr lang="en-US" sz="4800" dirty="0">
                <a:latin typeface="Cooper Black" pitchFamily="18" charset="0"/>
              </a:rPr>
              <a:t>   </a:t>
            </a:r>
            <a:r>
              <a:rPr lang="en-US" sz="5400" dirty="0">
                <a:latin typeface="Cooper Black" pitchFamily="18" charset="0"/>
              </a:rPr>
              <a:t>300</a:t>
            </a:r>
          </a:p>
          <a:p>
            <a:pPr>
              <a:spcBef>
                <a:spcPct val="50000"/>
              </a:spcBef>
            </a:pPr>
            <a:r>
              <a:rPr lang="en-US" sz="5400" u="sng" dirty="0">
                <a:latin typeface="Cooper Black" pitchFamily="18" charset="0"/>
              </a:rPr>
              <a:t>-  245</a:t>
            </a: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dirty="0">
                <a:latin typeface="Cooper Black" pitchFamily="18" charset="0"/>
              </a:rPr>
              <a:t>   299</a:t>
            </a: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u="sng">
                <a:latin typeface="Cooper Black" pitchFamily="18" charset="0"/>
              </a:rPr>
              <a:t>-  244</a:t>
            </a:r>
          </a:p>
        </p:txBody>
      </p:sp>
      <p:sp>
        <p:nvSpPr>
          <p:cNvPr id="10" name="Text Box 14"/>
          <p:cNvSpPr txBox="1">
            <a:spLocks noChangeArrowheads="1"/>
          </p:cNvSpPr>
          <p:nvPr/>
        </p:nvSpPr>
        <p:spPr bwMode="auto">
          <a:xfrm>
            <a:off x="69342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a:latin typeface="Cooper Black" pitchFamily="18" charset="0"/>
              </a:rPr>
              <a:t>5</a:t>
            </a:r>
          </a:p>
        </p:txBody>
      </p:sp>
      <p:sp>
        <p:nvSpPr>
          <p:cNvPr id="11" name="Text Box 15"/>
          <p:cNvSpPr txBox="1">
            <a:spLocks noChangeArrowheads="1"/>
          </p:cNvSpPr>
          <p:nvPr/>
        </p:nvSpPr>
        <p:spPr bwMode="auto">
          <a:xfrm>
            <a:off x="6477000" y="4876800"/>
            <a:ext cx="457200" cy="914400"/>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pPr>
            <a:r>
              <a:rPr lang="en-US" sz="5400">
                <a:latin typeface="Cooper Black" pitchFamily="18" charset="0"/>
              </a:rPr>
              <a:t>5</a:t>
            </a: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263870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par>
                          <p:cTn id="39" fill="hold">
                            <p:stCondLst>
                              <p:cond delay="500"/>
                            </p:stCondLst>
                            <p:childTnLst>
                              <p:par>
                                <p:cTn id="40" presetID="25" presetClass="entr" presetSubtype="0" fill="hold" grpId="0" nodeType="after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5" dur="1000" fill="hold"/>
                                        <p:tgtEl>
                                          <p:spTgt spid="6"/>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6"/>
                                        </p:tgtEl>
                                      </p:cBhvr>
                                    </p:animEffect>
                                  </p:childTnLst>
                                </p:cTn>
                              </p:par>
                            </p:childTnLst>
                          </p:cTn>
                        </p:par>
                      </p:childTnLst>
                    </p:cTn>
                  </p:par>
                  <p:par>
                    <p:cTn id="50" fill="hold">
                      <p:stCondLst>
                        <p:cond delay="indefinite"/>
                      </p:stCondLst>
                      <p:childTnLst>
                        <p:par>
                          <p:cTn id="51" fill="hold">
                            <p:stCondLst>
                              <p:cond delay="0"/>
                            </p:stCondLst>
                            <p:childTnLst>
                              <p:par>
                                <p:cTn id="52" presetID="25" presetClass="entr" presetSubtype="0" fill="hold" grpId="0" nodeType="click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7" dur="1000" fill="hold"/>
                                        <p:tgtEl>
                                          <p:spTgt spid="7"/>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additive="base">
                                        <p:cTn id="66" dur="500" fill="hold"/>
                                        <p:tgtEl>
                                          <p:spTgt spid="14"/>
                                        </p:tgtEl>
                                        <p:attrNameLst>
                                          <p:attrName>ppt_x</p:attrName>
                                        </p:attrNameLst>
                                      </p:cBhvr>
                                      <p:tavLst>
                                        <p:tav tm="0">
                                          <p:val>
                                            <p:strVal val="#ppt_x"/>
                                          </p:val>
                                        </p:tav>
                                        <p:tav tm="100000">
                                          <p:val>
                                            <p:strVal val="#ppt_x"/>
                                          </p:val>
                                        </p:tav>
                                      </p:tavLst>
                                    </p:anim>
                                    <p:anim calcmode="lin" valueType="num">
                                      <p:cBhvr additive="base">
                                        <p:cTn id="67" dur="500" fill="hold"/>
                                        <p:tgtEl>
                                          <p:spTgt spid="14"/>
                                        </p:tgtEl>
                                        <p:attrNameLst>
                                          <p:attrName>ppt_y</p:attrName>
                                        </p:attrNameLst>
                                      </p:cBhvr>
                                      <p:tavLst>
                                        <p:tav tm="0">
                                          <p:val>
                                            <p:strVal val="1+#ppt_h/2"/>
                                          </p:val>
                                        </p:tav>
                                        <p:tav tm="100000">
                                          <p:val>
                                            <p:strVal val="#ppt_y"/>
                                          </p:val>
                                        </p:tav>
                                      </p:tavLst>
                                    </p:anim>
                                  </p:childTnLst>
                                </p:cTn>
                              </p:par>
                            </p:childTnLst>
                          </p:cTn>
                        </p:par>
                        <p:par>
                          <p:cTn id="68" fill="hold">
                            <p:stCondLst>
                              <p:cond delay="500"/>
                            </p:stCondLst>
                            <p:childTnLst>
                              <p:par>
                                <p:cTn id="69" presetID="25" presetClass="entr" presetSubtype="0" fill="hold" grpId="0" nodeType="afterEffect">
                                  <p:stCondLst>
                                    <p:cond delay="0"/>
                                  </p:stCondLst>
                                  <p:childTnLst>
                                    <p:set>
                                      <p:cBhvr>
                                        <p:cTn id="70" dur="1" fill="hold">
                                          <p:stCondLst>
                                            <p:cond delay="0"/>
                                          </p:stCondLst>
                                        </p:cTn>
                                        <p:tgtEl>
                                          <p:spTgt spid="8"/>
                                        </p:tgtEl>
                                        <p:attrNameLst>
                                          <p:attrName>style.visibility</p:attrName>
                                        </p:attrNameLst>
                                      </p:cBhvr>
                                      <p:to>
                                        <p:strVal val="visible"/>
                                      </p:to>
                                    </p:set>
                                    <p:anim calcmode="lin" valueType="num">
                                      <p:cBhvr>
                                        <p:cTn id="71"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2"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3"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4" dur="1000" fill="hold"/>
                                        <p:tgtEl>
                                          <p:spTgt spid="8"/>
                                        </p:tgtEl>
                                        <p:attrNameLst>
                                          <p:attrName>ppt_h</p:attrName>
                                        </p:attrNameLst>
                                      </p:cBhvr>
                                      <p:tavLst>
                                        <p:tav tm="0">
                                          <p:val>
                                            <p:strVal val="#ppt_h"/>
                                          </p:val>
                                        </p:tav>
                                        <p:tav tm="100000">
                                          <p:val>
                                            <p:strVal val="#ppt_h"/>
                                          </p:val>
                                        </p:tav>
                                      </p:tavLst>
                                    </p:anim>
                                    <p:anim calcmode="lin" valueType="num">
                                      <p:cBhvr>
                                        <p:cTn id="75"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6"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7"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8" dur="1000" decel="50000">
                                          <p:stCondLst>
                                            <p:cond delay="0"/>
                                          </p:stCondLst>
                                        </p:cTn>
                                        <p:tgtEl>
                                          <p:spTgt spid="8"/>
                                        </p:tgtEl>
                                      </p:cBhvr>
                                    </p:animEffect>
                                  </p:childTnLst>
                                </p:cTn>
                              </p:par>
                            </p:childTnLst>
                          </p:cTn>
                        </p:par>
                      </p:childTnLst>
                    </p:cTn>
                  </p:par>
                  <p:par>
                    <p:cTn id="79" fill="hold">
                      <p:stCondLst>
                        <p:cond delay="indefinite"/>
                      </p:stCondLst>
                      <p:childTnLst>
                        <p:par>
                          <p:cTn id="80" fill="hold">
                            <p:stCondLst>
                              <p:cond delay="0"/>
                            </p:stCondLst>
                            <p:childTnLst>
                              <p:par>
                                <p:cTn id="81" presetID="25" presetClass="entr" presetSubtype="0"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p:cTn id="83"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6" dur="1000" fill="hold"/>
                                        <p:tgtEl>
                                          <p:spTgt spid="9"/>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9"/>
                                        </p:tgtEl>
                                      </p:cBhvr>
                                    </p:animEffect>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fill="hold"/>
                                        <p:tgtEl>
                                          <p:spTgt spid="15"/>
                                        </p:tgtEl>
                                        <p:attrNameLst>
                                          <p:attrName>ppt_x</p:attrName>
                                        </p:attrNameLst>
                                      </p:cBhvr>
                                      <p:tavLst>
                                        <p:tav tm="0">
                                          <p:val>
                                            <p:strVal val="#ppt_x"/>
                                          </p:val>
                                        </p:tav>
                                        <p:tav tm="100000">
                                          <p:val>
                                            <p:strVal val="#ppt_x"/>
                                          </p:val>
                                        </p:tav>
                                      </p:tavLst>
                                    </p:anim>
                                    <p:anim calcmode="lin" valueType="num">
                                      <p:cBhvr additive="base">
                                        <p:cTn id="9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5" presetClass="entr" presetSubtype="0" fill="hold" grpId="0" nodeType="clickEffect">
                                  <p:stCondLst>
                                    <p:cond delay="0"/>
                                  </p:stCondLst>
                                  <p:childTnLst>
                                    <p:set>
                                      <p:cBhvr>
                                        <p:cTn id="100" dur="1" fill="hold">
                                          <p:stCondLst>
                                            <p:cond delay="0"/>
                                          </p:stCondLst>
                                        </p:cTn>
                                        <p:tgtEl>
                                          <p:spTgt spid="10"/>
                                        </p:tgtEl>
                                        <p:attrNameLst>
                                          <p:attrName>style.visibility</p:attrName>
                                        </p:attrNameLst>
                                      </p:cBhvr>
                                      <p:to>
                                        <p:strVal val="visible"/>
                                      </p:to>
                                    </p:set>
                                    <p:anim calcmode="lin" valueType="num">
                                      <p:cBhvr>
                                        <p:cTn id="101"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2"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3"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4" dur="1000" fill="hold"/>
                                        <p:tgtEl>
                                          <p:spTgt spid="10"/>
                                        </p:tgtEl>
                                        <p:attrNameLst>
                                          <p:attrName>ppt_h</p:attrName>
                                        </p:attrNameLst>
                                      </p:cBhvr>
                                      <p:tavLst>
                                        <p:tav tm="0">
                                          <p:val>
                                            <p:strVal val="#ppt_h"/>
                                          </p:val>
                                        </p:tav>
                                        <p:tav tm="100000">
                                          <p:val>
                                            <p:strVal val="#ppt_h"/>
                                          </p:val>
                                        </p:tav>
                                      </p:tavLst>
                                    </p:anim>
                                    <p:anim calcmode="lin" valueType="num">
                                      <p:cBhvr>
                                        <p:cTn id="105"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6"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7"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8" dur="1000" decel="50000">
                                          <p:stCondLst>
                                            <p:cond delay="0"/>
                                          </p:stCondLst>
                                        </p:cTn>
                                        <p:tgtEl>
                                          <p:spTgt spid="10"/>
                                        </p:tgtEl>
                                      </p:cBhvr>
                                    </p:animEffect>
                                  </p:childTnLst>
                                </p:cTn>
                              </p:par>
                            </p:childTnLst>
                          </p:cTn>
                        </p:par>
                      </p:childTnLst>
                    </p:cTn>
                  </p:par>
                  <p:par>
                    <p:cTn id="109" fill="hold">
                      <p:stCondLst>
                        <p:cond delay="indefinite"/>
                      </p:stCondLst>
                      <p:childTnLst>
                        <p:par>
                          <p:cTn id="110" fill="hold">
                            <p:stCondLst>
                              <p:cond delay="0"/>
                            </p:stCondLst>
                            <p:childTnLst>
                              <p:par>
                                <p:cTn id="111" presetID="25" presetClass="entr" presetSubtype="0" fill="hold" grpId="0" nodeType="clickEffect">
                                  <p:stCondLst>
                                    <p:cond delay="0"/>
                                  </p:stCondLst>
                                  <p:childTnLst>
                                    <p:set>
                                      <p:cBhvr>
                                        <p:cTn id="112" dur="1" fill="hold">
                                          <p:stCondLst>
                                            <p:cond delay="0"/>
                                          </p:stCondLst>
                                        </p:cTn>
                                        <p:tgtEl>
                                          <p:spTgt spid="11"/>
                                        </p:tgtEl>
                                        <p:attrNameLst>
                                          <p:attrName>style.visibility</p:attrName>
                                        </p:attrNameLst>
                                      </p:cBhvr>
                                      <p:to>
                                        <p:strVal val="visible"/>
                                      </p:to>
                                    </p:set>
                                    <p:anim calcmode="lin" valueType="num">
                                      <p:cBhvr>
                                        <p:cTn id="113"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4"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5"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6" dur="1000" fill="hold"/>
                                        <p:tgtEl>
                                          <p:spTgt spid="11"/>
                                        </p:tgtEl>
                                        <p:attrNameLst>
                                          <p:attrName>ppt_h</p:attrName>
                                        </p:attrNameLst>
                                      </p:cBhvr>
                                      <p:tavLst>
                                        <p:tav tm="0">
                                          <p:val>
                                            <p:strVal val="#ppt_h"/>
                                          </p:val>
                                        </p:tav>
                                        <p:tav tm="100000">
                                          <p:val>
                                            <p:strVal val="#ppt_h"/>
                                          </p:val>
                                        </p:tav>
                                      </p:tavLst>
                                    </p:anim>
                                    <p:anim calcmode="lin" valueType="num">
                                      <p:cBhvr>
                                        <p:cTn id="117"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8"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9"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20"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Let’s Try It Together</a:t>
            </a:r>
            <a:endParaRPr lang="en-US" sz="4400" b="1" dirty="0">
              <a:solidFill>
                <a:schemeClr val="tx1"/>
              </a:solidFill>
            </a:endParaRPr>
          </a:p>
        </p:txBody>
      </p:sp>
      <p:sp>
        <p:nvSpPr>
          <p:cNvPr id="5" name="Text Box 6"/>
          <p:cNvSpPr txBox="1">
            <a:spLocks noChangeArrowheads="1"/>
          </p:cNvSpPr>
          <p:nvPr/>
        </p:nvSpPr>
        <p:spPr bwMode="auto">
          <a:xfrm>
            <a:off x="1676400" y="2743200"/>
            <a:ext cx="1981200" cy="2169825"/>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p>
            <a:pPr>
              <a:spcBef>
                <a:spcPct val="50000"/>
              </a:spcBef>
            </a:pPr>
            <a:r>
              <a:rPr lang="en-US" sz="4800" dirty="0">
                <a:latin typeface="Cooper Black" pitchFamily="18" charset="0"/>
              </a:rPr>
              <a:t>   </a:t>
            </a:r>
            <a:r>
              <a:rPr lang="en-US" sz="5400" dirty="0">
                <a:latin typeface="Cooper Black" pitchFamily="18" charset="0"/>
              </a:rPr>
              <a:t>5</a:t>
            </a:r>
            <a:r>
              <a:rPr lang="en-US" sz="5400" dirty="0" smtClean="0">
                <a:latin typeface="Cooper Black" pitchFamily="18" charset="0"/>
              </a:rPr>
              <a:t>0</a:t>
            </a:r>
            <a:endParaRPr lang="en-US" sz="5400" dirty="0">
              <a:latin typeface="Cooper Black" pitchFamily="18" charset="0"/>
            </a:endParaRPr>
          </a:p>
          <a:p>
            <a:pPr>
              <a:spcBef>
                <a:spcPct val="50000"/>
              </a:spcBef>
            </a:pPr>
            <a:r>
              <a:rPr lang="en-US" sz="5400" u="sng" dirty="0">
                <a:latin typeface="Cooper Black" pitchFamily="18" charset="0"/>
              </a:rPr>
              <a:t>-  </a:t>
            </a:r>
            <a:r>
              <a:rPr lang="en-US" sz="5400" u="sng" dirty="0" smtClean="0">
                <a:latin typeface="Cooper Black" pitchFamily="18" charset="0"/>
              </a:rPr>
              <a:t>28</a:t>
            </a:r>
            <a:endParaRPr lang="en-US" sz="5400" u="sng" dirty="0">
              <a:latin typeface="Cooper Black" pitchFamily="18" charset="0"/>
            </a:endParaRP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dirty="0">
                <a:latin typeface="Cooper Black" pitchFamily="18" charset="0"/>
              </a:rPr>
              <a:t>   4</a:t>
            </a:r>
            <a:r>
              <a:rPr lang="en-US" sz="5400" dirty="0" smtClean="0">
                <a:latin typeface="Cooper Black" pitchFamily="18" charset="0"/>
              </a:rPr>
              <a:t>9</a:t>
            </a:r>
            <a:endParaRPr lang="en-US" sz="5400" dirty="0">
              <a:latin typeface="Cooper Black" pitchFamily="18" charset="0"/>
            </a:endParaRP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u="sng" dirty="0">
                <a:latin typeface="Cooper Black" pitchFamily="18" charset="0"/>
              </a:rPr>
              <a:t>-  </a:t>
            </a:r>
            <a:r>
              <a:rPr lang="en-US" sz="5400" u="sng" dirty="0" smtClean="0">
                <a:latin typeface="Cooper Black" pitchFamily="18" charset="0"/>
              </a:rPr>
              <a:t>27</a:t>
            </a:r>
            <a:endParaRPr lang="en-US" sz="5400" u="sng" dirty="0">
              <a:latin typeface="Cooper Black" pitchFamily="18" charset="0"/>
            </a:endParaRPr>
          </a:p>
        </p:txBody>
      </p:sp>
      <p:sp>
        <p:nvSpPr>
          <p:cNvPr id="10" name="Text Box 14"/>
          <p:cNvSpPr txBox="1">
            <a:spLocks noChangeArrowheads="1"/>
          </p:cNvSpPr>
          <p:nvPr/>
        </p:nvSpPr>
        <p:spPr bwMode="auto">
          <a:xfrm>
            <a:off x="65532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2</a:t>
            </a:r>
            <a:endParaRPr lang="en-US" sz="5400" dirty="0">
              <a:latin typeface="Cooper Black" pitchFamily="18" charset="0"/>
            </a:endParaRPr>
          </a:p>
        </p:txBody>
      </p:sp>
      <p:sp>
        <p:nvSpPr>
          <p:cNvPr id="11" name="Text Box 15"/>
          <p:cNvSpPr txBox="1">
            <a:spLocks noChangeArrowheads="1"/>
          </p:cNvSpPr>
          <p:nvPr/>
        </p:nvSpPr>
        <p:spPr bwMode="auto">
          <a:xfrm>
            <a:off x="60198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2</a:t>
            </a:r>
            <a:endParaRPr lang="en-US" sz="5400" dirty="0">
              <a:latin typeface="Cooper Black" pitchFamily="18" charset="0"/>
            </a:endParaRP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106388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5"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6" dur="1000" fill="hold"/>
                                        <p:tgtEl>
                                          <p:spTgt spid="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5"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5" dur="1000" fill="hold"/>
                                        <p:tgtEl>
                                          <p:spTgt spid="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9"/>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3" dur="1000" fill="hold"/>
                                        <p:tgtEl>
                                          <p:spTgt spid="10"/>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0"/>
                                        </p:tgtEl>
                                      </p:cBhvr>
                                    </p:animEffect>
                                  </p:childTnLst>
                                </p:cTn>
                              </p:par>
                            </p:childTnLst>
                          </p:cTn>
                        </p:par>
                      </p:childTnLst>
                    </p:cTn>
                  </p:par>
                  <p:par>
                    <p:cTn id="108" fill="hold">
                      <p:stCondLst>
                        <p:cond delay="indefinite"/>
                      </p:stCondLst>
                      <p:childTnLst>
                        <p:par>
                          <p:cTn id="109" fill="hold">
                            <p:stCondLst>
                              <p:cond delay="0"/>
                            </p:stCondLst>
                            <p:childTnLst>
                              <p:par>
                                <p:cTn id="110" presetID="25"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5" dur="1000" fill="hold"/>
                                        <p:tgtEl>
                                          <p:spTgt spid="11"/>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Let’s Do Another One</a:t>
            </a:r>
            <a:endParaRPr lang="en-US" sz="4400" b="1" dirty="0">
              <a:solidFill>
                <a:schemeClr val="tx1"/>
              </a:solidFill>
            </a:endParaRPr>
          </a:p>
        </p:txBody>
      </p:sp>
      <p:sp>
        <p:nvSpPr>
          <p:cNvPr id="5" name="Text Box 6"/>
          <p:cNvSpPr txBox="1">
            <a:spLocks noChangeArrowheads="1"/>
          </p:cNvSpPr>
          <p:nvPr/>
        </p:nvSpPr>
        <p:spPr bwMode="auto">
          <a:xfrm>
            <a:off x="1676400" y="2743200"/>
            <a:ext cx="1981200" cy="2169825"/>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p>
            <a:pPr>
              <a:spcBef>
                <a:spcPct val="50000"/>
              </a:spcBef>
            </a:pPr>
            <a:r>
              <a:rPr lang="en-US" sz="4800" dirty="0">
                <a:latin typeface="Cooper Black" pitchFamily="18" charset="0"/>
              </a:rPr>
              <a:t>   </a:t>
            </a:r>
            <a:r>
              <a:rPr lang="en-US" sz="5400" dirty="0" smtClean="0">
                <a:latin typeface="Cooper Black" pitchFamily="18" charset="0"/>
              </a:rPr>
              <a:t>80</a:t>
            </a:r>
            <a:endParaRPr lang="en-US" sz="5400" dirty="0">
              <a:latin typeface="Cooper Black" pitchFamily="18" charset="0"/>
            </a:endParaRPr>
          </a:p>
          <a:p>
            <a:pPr>
              <a:spcBef>
                <a:spcPct val="50000"/>
              </a:spcBef>
            </a:pPr>
            <a:r>
              <a:rPr lang="en-US" sz="5400" u="sng" dirty="0">
                <a:latin typeface="Cooper Black" pitchFamily="18" charset="0"/>
              </a:rPr>
              <a:t>-  </a:t>
            </a:r>
            <a:r>
              <a:rPr lang="en-US" sz="5400" u="sng" dirty="0" smtClean="0">
                <a:latin typeface="Cooper Black" pitchFamily="18" charset="0"/>
              </a:rPr>
              <a:t>36</a:t>
            </a:r>
            <a:endParaRPr lang="en-US" sz="5400" u="sng" dirty="0">
              <a:latin typeface="Cooper Black" pitchFamily="18" charset="0"/>
            </a:endParaRP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dirty="0">
                <a:latin typeface="Cooper Black" pitchFamily="18" charset="0"/>
              </a:rPr>
              <a:t>   </a:t>
            </a:r>
            <a:r>
              <a:rPr lang="en-US" sz="5400" dirty="0" smtClean="0">
                <a:latin typeface="Cooper Black" pitchFamily="18" charset="0"/>
              </a:rPr>
              <a:t>79</a:t>
            </a:r>
            <a:endParaRPr lang="en-US" sz="5400" dirty="0">
              <a:latin typeface="Cooper Black" pitchFamily="18" charset="0"/>
            </a:endParaRP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u="sng" dirty="0">
                <a:latin typeface="Cooper Black" pitchFamily="18" charset="0"/>
              </a:rPr>
              <a:t>-  </a:t>
            </a:r>
            <a:r>
              <a:rPr lang="en-US" sz="5400" u="sng" dirty="0" smtClean="0">
                <a:latin typeface="Cooper Black" pitchFamily="18" charset="0"/>
              </a:rPr>
              <a:t>35</a:t>
            </a:r>
            <a:endParaRPr lang="en-US" sz="5400" u="sng" dirty="0">
              <a:latin typeface="Cooper Black" pitchFamily="18" charset="0"/>
            </a:endParaRPr>
          </a:p>
        </p:txBody>
      </p:sp>
      <p:sp>
        <p:nvSpPr>
          <p:cNvPr id="10" name="Text Box 14"/>
          <p:cNvSpPr txBox="1">
            <a:spLocks noChangeArrowheads="1"/>
          </p:cNvSpPr>
          <p:nvPr/>
        </p:nvSpPr>
        <p:spPr bwMode="auto">
          <a:xfrm>
            <a:off x="65532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4</a:t>
            </a:r>
            <a:endParaRPr lang="en-US" sz="5400" dirty="0">
              <a:latin typeface="Cooper Black" pitchFamily="18" charset="0"/>
            </a:endParaRPr>
          </a:p>
        </p:txBody>
      </p:sp>
      <p:sp>
        <p:nvSpPr>
          <p:cNvPr id="11" name="Text Box 15"/>
          <p:cNvSpPr txBox="1">
            <a:spLocks noChangeArrowheads="1"/>
          </p:cNvSpPr>
          <p:nvPr/>
        </p:nvSpPr>
        <p:spPr bwMode="auto">
          <a:xfrm>
            <a:off x="60198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4</a:t>
            </a:r>
            <a:endParaRPr lang="en-US" sz="5400" dirty="0">
              <a:latin typeface="Cooper Black" pitchFamily="18" charset="0"/>
            </a:endParaRP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1117783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5"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6" dur="1000" fill="hold"/>
                                        <p:tgtEl>
                                          <p:spTgt spid="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5"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5" dur="1000" fill="hold"/>
                                        <p:tgtEl>
                                          <p:spTgt spid="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9"/>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3" dur="1000" fill="hold"/>
                                        <p:tgtEl>
                                          <p:spTgt spid="10"/>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0"/>
                                        </p:tgtEl>
                                      </p:cBhvr>
                                    </p:animEffect>
                                  </p:childTnLst>
                                </p:cTn>
                              </p:par>
                            </p:childTnLst>
                          </p:cTn>
                        </p:par>
                      </p:childTnLst>
                    </p:cTn>
                  </p:par>
                  <p:par>
                    <p:cTn id="108" fill="hold">
                      <p:stCondLst>
                        <p:cond delay="indefinite"/>
                      </p:stCondLst>
                      <p:childTnLst>
                        <p:par>
                          <p:cTn id="109" fill="hold">
                            <p:stCondLst>
                              <p:cond delay="0"/>
                            </p:stCondLst>
                            <p:childTnLst>
                              <p:par>
                                <p:cTn id="110" presetID="25"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5" dur="1000" fill="hold"/>
                                        <p:tgtEl>
                                          <p:spTgt spid="11"/>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Try It With Your Partner</a:t>
            </a:r>
            <a:endParaRPr lang="en-US" sz="4400" b="1" dirty="0">
              <a:solidFill>
                <a:schemeClr val="tx1"/>
              </a:solidFill>
            </a:endParaRPr>
          </a:p>
        </p:txBody>
      </p:sp>
      <p:sp>
        <p:nvSpPr>
          <p:cNvPr id="5" name="Text Box 6"/>
          <p:cNvSpPr txBox="1">
            <a:spLocks noChangeArrowheads="1"/>
          </p:cNvSpPr>
          <p:nvPr/>
        </p:nvSpPr>
        <p:spPr bwMode="auto">
          <a:xfrm>
            <a:off x="1676400" y="2743200"/>
            <a:ext cx="1981200" cy="2169825"/>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p>
            <a:pPr>
              <a:spcBef>
                <a:spcPct val="50000"/>
              </a:spcBef>
            </a:pPr>
            <a:r>
              <a:rPr lang="en-US" sz="4800" dirty="0">
                <a:latin typeface="Cooper Black" pitchFamily="18" charset="0"/>
              </a:rPr>
              <a:t>   </a:t>
            </a:r>
            <a:r>
              <a:rPr lang="en-US" sz="5400" dirty="0">
                <a:latin typeface="Cooper Black" pitchFamily="18" charset="0"/>
              </a:rPr>
              <a:t>7</a:t>
            </a:r>
            <a:r>
              <a:rPr lang="en-US" sz="5400" dirty="0" smtClean="0">
                <a:latin typeface="Cooper Black" pitchFamily="18" charset="0"/>
              </a:rPr>
              <a:t>0</a:t>
            </a:r>
            <a:endParaRPr lang="en-US" sz="5400" dirty="0">
              <a:latin typeface="Cooper Black" pitchFamily="18" charset="0"/>
            </a:endParaRPr>
          </a:p>
          <a:p>
            <a:pPr>
              <a:spcBef>
                <a:spcPct val="50000"/>
              </a:spcBef>
            </a:pPr>
            <a:r>
              <a:rPr lang="en-US" sz="5400" u="sng" dirty="0">
                <a:latin typeface="Cooper Black" pitchFamily="18" charset="0"/>
              </a:rPr>
              <a:t>-  </a:t>
            </a:r>
            <a:r>
              <a:rPr lang="en-US" sz="5400" u="sng" dirty="0" smtClean="0">
                <a:latin typeface="Cooper Black" pitchFamily="18" charset="0"/>
              </a:rPr>
              <a:t>54</a:t>
            </a:r>
            <a:endParaRPr lang="en-US" sz="5400" u="sng" dirty="0">
              <a:latin typeface="Cooper Black" pitchFamily="18" charset="0"/>
            </a:endParaRP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dirty="0">
                <a:latin typeface="Cooper Black" pitchFamily="18" charset="0"/>
              </a:rPr>
              <a:t>   6</a:t>
            </a:r>
            <a:r>
              <a:rPr lang="en-US" sz="5400" dirty="0" smtClean="0">
                <a:latin typeface="Cooper Black" pitchFamily="18" charset="0"/>
              </a:rPr>
              <a:t>9</a:t>
            </a:r>
            <a:endParaRPr lang="en-US" sz="5400" dirty="0">
              <a:latin typeface="Cooper Black" pitchFamily="18" charset="0"/>
            </a:endParaRP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u="sng" dirty="0">
                <a:latin typeface="Cooper Black" pitchFamily="18" charset="0"/>
              </a:rPr>
              <a:t>-  </a:t>
            </a:r>
            <a:r>
              <a:rPr lang="en-US" sz="5400" u="sng" dirty="0" smtClean="0">
                <a:latin typeface="Cooper Black" pitchFamily="18" charset="0"/>
              </a:rPr>
              <a:t>53</a:t>
            </a:r>
            <a:endParaRPr lang="en-US" sz="5400" u="sng" dirty="0">
              <a:latin typeface="Cooper Black" pitchFamily="18" charset="0"/>
            </a:endParaRPr>
          </a:p>
        </p:txBody>
      </p:sp>
      <p:sp>
        <p:nvSpPr>
          <p:cNvPr id="10" name="Text Box 14"/>
          <p:cNvSpPr txBox="1">
            <a:spLocks noChangeArrowheads="1"/>
          </p:cNvSpPr>
          <p:nvPr/>
        </p:nvSpPr>
        <p:spPr bwMode="auto">
          <a:xfrm>
            <a:off x="65532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6</a:t>
            </a:r>
            <a:endParaRPr lang="en-US" sz="5400" dirty="0">
              <a:latin typeface="Cooper Black" pitchFamily="18" charset="0"/>
            </a:endParaRPr>
          </a:p>
        </p:txBody>
      </p:sp>
      <p:sp>
        <p:nvSpPr>
          <p:cNvPr id="11" name="Text Box 15"/>
          <p:cNvSpPr txBox="1">
            <a:spLocks noChangeArrowheads="1"/>
          </p:cNvSpPr>
          <p:nvPr/>
        </p:nvSpPr>
        <p:spPr bwMode="auto">
          <a:xfrm>
            <a:off x="60198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1</a:t>
            </a:r>
            <a:endParaRPr lang="en-US" sz="5400" dirty="0">
              <a:latin typeface="Cooper Black" pitchFamily="18" charset="0"/>
            </a:endParaRP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37629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5"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6" dur="1000" fill="hold"/>
                                        <p:tgtEl>
                                          <p:spTgt spid="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5"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5" dur="1000" fill="hold"/>
                                        <p:tgtEl>
                                          <p:spTgt spid="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9"/>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3" dur="1000" fill="hold"/>
                                        <p:tgtEl>
                                          <p:spTgt spid="10"/>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0"/>
                                        </p:tgtEl>
                                      </p:cBhvr>
                                    </p:animEffect>
                                  </p:childTnLst>
                                </p:cTn>
                              </p:par>
                            </p:childTnLst>
                          </p:cTn>
                        </p:par>
                      </p:childTnLst>
                    </p:cTn>
                  </p:par>
                  <p:par>
                    <p:cTn id="108" fill="hold">
                      <p:stCondLst>
                        <p:cond delay="indefinite"/>
                      </p:stCondLst>
                      <p:childTnLst>
                        <p:par>
                          <p:cTn id="109" fill="hold">
                            <p:stCondLst>
                              <p:cond delay="0"/>
                            </p:stCondLst>
                            <p:childTnLst>
                              <p:par>
                                <p:cTn id="110" presetID="25"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5" dur="1000" fill="hold"/>
                                        <p:tgtEl>
                                          <p:spTgt spid="11"/>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Let’s Make It Harder</a:t>
            </a:r>
            <a:endParaRPr lang="en-US" sz="4400" b="1" dirty="0">
              <a:solidFill>
                <a:schemeClr val="tx1"/>
              </a:solidFill>
            </a:endParaRPr>
          </a:p>
        </p:txBody>
      </p:sp>
      <p:sp>
        <p:nvSpPr>
          <p:cNvPr id="5" name="Text Box 6"/>
          <p:cNvSpPr txBox="1">
            <a:spLocks noChangeArrowheads="1"/>
          </p:cNvSpPr>
          <p:nvPr/>
        </p:nvSpPr>
        <p:spPr bwMode="auto">
          <a:xfrm>
            <a:off x="1676400" y="2743200"/>
            <a:ext cx="1981200" cy="2169825"/>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p>
            <a:pPr>
              <a:spcBef>
                <a:spcPct val="50000"/>
              </a:spcBef>
            </a:pPr>
            <a:r>
              <a:rPr lang="en-US" sz="4800" dirty="0">
                <a:latin typeface="Cooper Black" pitchFamily="18" charset="0"/>
              </a:rPr>
              <a:t>   </a:t>
            </a:r>
            <a:r>
              <a:rPr lang="en-US" sz="5400" dirty="0" smtClean="0">
                <a:latin typeface="Cooper Black" pitchFamily="18" charset="0"/>
              </a:rPr>
              <a:t>700</a:t>
            </a:r>
            <a:endParaRPr lang="en-US" sz="5400" dirty="0">
              <a:latin typeface="Cooper Black" pitchFamily="18" charset="0"/>
            </a:endParaRPr>
          </a:p>
          <a:p>
            <a:pPr>
              <a:spcBef>
                <a:spcPct val="50000"/>
              </a:spcBef>
            </a:pPr>
            <a:r>
              <a:rPr lang="en-US" sz="5400" u="sng" dirty="0">
                <a:latin typeface="Cooper Black" pitchFamily="18" charset="0"/>
              </a:rPr>
              <a:t>-  </a:t>
            </a:r>
            <a:r>
              <a:rPr lang="en-US" sz="5400" u="sng" dirty="0" smtClean="0">
                <a:latin typeface="Cooper Black" pitchFamily="18" charset="0"/>
              </a:rPr>
              <a:t>437</a:t>
            </a:r>
            <a:endParaRPr lang="en-US" sz="5400" u="sng" dirty="0">
              <a:latin typeface="Cooper Black" pitchFamily="18" charset="0"/>
            </a:endParaRP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dirty="0">
                <a:latin typeface="Cooper Black" pitchFamily="18" charset="0"/>
              </a:rPr>
              <a:t>   </a:t>
            </a:r>
            <a:r>
              <a:rPr lang="en-US" sz="5400" dirty="0" smtClean="0">
                <a:latin typeface="Cooper Black" pitchFamily="18" charset="0"/>
              </a:rPr>
              <a:t>699</a:t>
            </a:r>
            <a:endParaRPr lang="en-US" sz="5400" dirty="0">
              <a:latin typeface="Cooper Black" pitchFamily="18" charset="0"/>
            </a:endParaRP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u="sng" dirty="0">
                <a:latin typeface="Cooper Black" pitchFamily="18" charset="0"/>
              </a:rPr>
              <a:t>-  </a:t>
            </a:r>
            <a:r>
              <a:rPr lang="en-US" sz="5400" u="sng" dirty="0" smtClean="0">
                <a:latin typeface="Cooper Black" pitchFamily="18" charset="0"/>
              </a:rPr>
              <a:t>436</a:t>
            </a:r>
            <a:endParaRPr lang="en-US" sz="5400" u="sng" dirty="0">
              <a:latin typeface="Cooper Black" pitchFamily="18" charset="0"/>
            </a:endParaRPr>
          </a:p>
        </p:txBody>
      </p:sp>
      <p:sp>
        <p:nvSpPr>
          <p:cNvPr id="10" name="Text Box 14"/>
          <p:cNvSpPr txBox="1">
            <a:spLocks noChangeArrowheads="1"/>
          </p:cNvSpPr>
          <p:nvPr/>
        </p:nvSpPr>
        <p:spPr bwMode="auto">
          <a:xfrm>
            <a:off x="69342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3</a:t>
            </a:r>
            <a:endParaRPr lang="en-US" sz="5400" dirty="0">
              <a:latin typeface="Cooper Black" pitchFamily="18" charset="0"/>
            </a:endParaRPr>
          </a:p>
        </p:txBody>
      </p:sp>
      <p:sp>
        <p:nvSpPr>
          <p:cNvPr id="11" name="Text Box 15"/>
          <p:cNvSpPr txBox="1">
            <a:spLocks noChangeArrowheads="1"/>
          </p:cNvSpPr>
          <p:nvPr/>
        </p:nvSpPr>
        <p:spPr bwMode="auto">
          <a:xfrm>
            <a:off x="6477000" y="4876800"/>
            <a:ext cx="457200" cy="914400"/>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pPr>
            <a:r>
              <a:rPr lang="en-US" sz="5400" dirty="0" smtClean="0">
                <a:latin typeface="Cooper Black" pitchFamily="18" charset="0"/>
              </a:rPr>
              <a:t>6</a:t>
            </a:r>
            <a:endParaRPr lang="en-US" sz="5400" dirty="0">
              <a:latin typeface="Cooper Black" pitchFamily="18" charset="0"/>
            </a:endParaRP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 Box 15"/>
          <p:cNvSpPr txBox="1">
            <a:spLocks noChangeArrowheads="1"/>
          </p:cNvSpPr>
          <p:nvPr/>
        </p:nvSpPr>
        <p:spPr bwMode="auto">
          <a:xfrm>
            <a:off x="6019800" y="4876800"/>
            <a:ext cx="457200" cy="914400"/>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pPr>
            <a:r>
              <a:rPr lang="en-US" sz="5400" dirty="0" smtClean="0">
                <a:latin typeface="Cooper Black" pitchFamily="18" charset="0"/>
              </a:rPr>
              <a:t>2</a:t>
            </a:r>
            <a:endParaRPr lang="en-US" sz="5400" dirty="0">
              <a:latin typeface="Cooper Black" pitchFamily="18" charset="0"/>
            </a:endParaRPr>
          </a:p>
        </p:txBody>
      </p:sp>
      <p:sp>
        <p:nvSpPr>
          <p:cNvPr id="17"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147575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5"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6" dur="1000" fill="hold"/>
                                        <p:tgtEl>
                                          <p:spTgt spid="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5"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5" dur="1000" fill="hold"/>
                                        <p:tgtEl>
                                          <p:spTgt spid="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9"/>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3" dur="1000" fill="hold"/>
                                        <p:tgtEl>
                                          <p:spTgt spid="10"/>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0"/>
                                        </p:tgtEl>
                                      </p:cBhvr>
                                    </p:animEffect>
                                  </p:childTnLst>
                                </p:cTn>
                              </p:par>
                            </p:childTnLst>
                          </p:cTn>
                        </p:par>
                      </p:childTnLst>
                    </p:cTn>
                  </p:par>
                  <p:par>
                    <p:cTn id="108" fill="hold">
                      <p:stCondLst>
                        <p:cond delay="indefinite"/>
                      </p:stCondLst>
                      <p:childTnLst>
                        <p:par>
                          <p:cTn id="109" fill="hold">
                            <p:stCondLst>
                              <p:cond delay="0"/>
                            </p:stCondLst>
                            <p:childTnLst>
                              <p:par>
                                <p:cTn id="110" presetID="25"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5" dur="1000" fill="hold"/>
                                        <p:tgtEl>
                                          <p:spTgt spid="11"/>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11"/>
                                        </p:tgtEl>
                                      </p:cBhvr>
                                    </p:animEffect>
                                  </p:childTnLst>
                                </p:cTn>
                              </p:par>
                            </p:childTnLst>
                          </p:cTn>
                        </p:par>
                      </p:childTnLst>
                    </p:cTn>
                  </p:par>
                  <p:par>
                    <p:cTn id="120" fill="hold">
                      <p:stCondLst>
                        <p:cond delay="indefinite"/>
                      </p:stCondLst>
                      <p:childTnLst>
                        <p:par>
                          <p:cTn id="121" fill="hold">
                            <p:stCondLst>
                              <p:cond delay="0"/>
                            </p:stCondLst>
                            <p:childTnLst>
                              <p:par>
                                <p:cTn id="122" presetID="25" presetClass="entr" presetSubtype="0"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anim calcmode="lin" valueType="num">
                                      <p:cBhvr>
                                        <p:cTn id="124"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25"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26"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27" dur="1000" fill="hold"/>
                                        <p:tgtEl>
                                          <p:spTgt spid="16"/>
                                        </p:tgtEl>
                                        <p:attrNameLst>
                                          <p:attrName>ppt_h</p:attrName>
                                        </p:attrNameLst>
                                      </p:cBhvr>
                                      <p:tavLst>
                                        <p:tav tm="0">
                                          <p:val>
                                            <p:strVal val="#ppt_h"/>
                                          </p:val>
                                        </p:tav>
                                        <p:tav tm="100000">
                                          <p:val>
                                            <p:strVal val="#ppt_h"/>
                                          </p:val>
                                        </p:tav>
                                      </p:tavLst>
                                    </p:anim>
                                    <p:anim calcmode="lin" valueType="num">
                                      <p:cBhvr>
                                        <p:cTn id="128"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29"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30"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31" dur="1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Let’s Try Another One</a:t>
            </a:r>
            <a:endParaRPr lang="en-US" sz="4400" b="1" dirty="0">
              <a:solidFill>
                <a:schemeClr val="tx1"/>
              </a:solidFill>
            </a:endParaRPr>
          </a:p>
        </p:txBody>
      </p:sp>
      <p:sp>
        <p:nvSpPr>
          <p:cNvPr id="5" name="Text Box 6"/>
          <p:cNvSpPr txBox="1">
            <a:spLocks noChangeArrowheads="1"/>
          </p:cNvSpPr>
          <p:nvPr/>
        </p:nvSpPr>
        <p:spPr bwMode="auto">
          <a:xfrm>
            <a:off x="1676400" y="2743200"/>
            <a:ext cx="1981200" cy="2169825"/>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p>
            <a:pPr>
              <a:spcBef>
                <a:spcPct val="50000"/>
              </a:spcBef>
            </a:pPr>
            <a:r>
              <a:rPr lang="en-US" sz="4800" dirty="0">
                <a:latin typeface="Cooper Black" pitchFamily="18" charset="0"/>
              </a:rPr>
              <a:t>   </a:t>
            </a:r>
            <a:r>
              <a:rPr lang="en-US" sz="5400" dirty="0">
                <a:latin typeface="Cooper Black" pitchFamily="18" charset="0"/>
              </a:rPr>
              <a:t>8</a:t>
            </a:r>
            <a:r>
              <a:rPr lang="en-US" sz="5400" dirty="0" smtClean="0">
                <a:latin typeface="Cooper Black" pitchFamily="18" charset="0"/>
              </a:rPr>
              <a:t>00</a:t>
            </a:r>
            <a:endParaRPr lang="en-US" sz="5400" dirty="0">
              <a:latin typeface="Cooper Black" pitchFamily="18" charset="0"/>
            </a:endParaRPr>
          </a:p>
          <a:p>
            <a:pPr>
              <a:spcBef>
                <a:spcPct val="50000"/>
              </a:spcBef>
            </a:pPr>
            <a:r>
              <a:rPr lang="en-US" sz="5400" u="sng" dirty="0">
                <a:latin typeface="Cooper Black" pitchFamily="18" charset="0"/>
              </a:rPr>
              <a:t>-  </a:t>
            </a:r>
            <a:r>
              <a:rPr lang="en-US" sz="5400" u="sng" dirty="0" smtClean="0">
                <a:latin typeface="Cooper Black" pitchFamily="18" charset="0"/>
              </a:rPr>
              <a:t>547</a:t>
            </a:r>
            <a:endParaRPr lang="en-US" sz="5400" u="sng" dirty="0">
              <a:latin typeface="Cooper Black" pitchFamily="18" charset="0"/>
            </a:endParaRP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dirty="0">
                <a:latin typeface="Cooper Black" pitchFamily="18" charset="0"/>
              </a:rPr>
              <a:t>   </a:t>
            </a:r>
            <a:r>
              <a:rPr lang="en-US" sz="5400" dirty="0" smtClean="0">
                <a:latin typeface="Cooper Black" pitchFamily="18" charset="0"/>
              </a:rPr>
              <a:t>799</a:t>
            </a:r>
            <a:endParaRPr lang="en-US" sz="5400" dirty="0">
              <a:latin typeface="Cooper Black" pitchFamily="18" charset="0"/>
            </a:endParaRP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u="sng" dirty="0">
                <a:latin typeface="Cooper Black" pitchFamily="18" charset="0"/>
              </a:rPr>
              <a:t>-  </a:t>
            </a:r>
            <a:r>
              <a:rPr lang="en-US" sz="5400" u="sng" dirty="0" smtClean="0">
                <a:latin typeface="Cooper Black" pitchFamily="18" charset="0"/>
              </a:rPr>
              <a:t>546</a:t>
            </a:r>
            <a:endParaRPr lang="en-US" sz="5400" u="sng" dirty="0">
              <a:latin typeface="Cooper Black" pitchFamily="18" charset="0"/>
            </a:endParaRPr>
          </a:p>
        </p:txBody>
      </p:sp>
      <p:sp>
        <p:nvSpPr>
          <p:cNvPr id="10" name="Text Box 14"/>
          <p:cNvSpPr txBox="1">
            <a:spLocks noChangeArrowheads="1"/>
          </p:cNvSpPr>
          <p:nvPr/>
        </p:nvSpPr>
        <p:spPr bwMode="auto">
          <a:xfrm>
            <a:off x="69342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3</a:t>
            </a:r>
            <a:endParaRPr lang="en-US" sz="5400" dirty="0">
              <a:latin typeface="Cooper Black" pitchFamily="18" charset="0"/>
            </a:endParaRPr>
          </a:p>
        </p:txBody>
      </p:sp>
      <p:sp>
        <p:nvSpPr>
          <p:cNvPr id="11" name="Text Box 15"/>
          <p:cNvSpPr txBox="1">
            <a:spLocks noChangeArrowheads="1"/>
          </p:cNvSpPr>
          <p:nvPr/>
        </p:nvSpPr>
        <p:spPr bwMode="auto">
          <a:xfrm>
            <a:off x="6477000" y="4876800"/>
            <a:ext cx="457200" cy="914400"/>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pPr>
            <a:r>
              <a:rPr lang="en-US" sz="5400" dirty="0" smtClean="0">
                <a:latin typeface="Cooper Black" pitchFamily="18" charset="0"/>
              </a:rPr>
              <a:t>5</a:t>
            </a:r>
            <a:endParaRPr lang="en-US" sz="5400" dirty="0">
              <a:latin typeface="Cooper Black" pitchFamily="18" charset="0"/>
            </a:endParaRP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 Box 15"/>
          <p:cNvSpPr txBox="1">
            <a:spLocks noChangeArrowheads="1"/>
          </p:cNvSpPr>
          <p:nvPr/>
        </p:nvSpPr>
        <p:spPr bwMode="auto">
          <a:xfrm>
            <a:off x="6019800" y="4876800"/>
            <a:ext cx="457200" cy="914400"/>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pPr>
            <a:r>
              <a:rPr lang="en-US" sz="5400" dirty="0" smtClean="0">
                <a:latin typeface="Cooper Black" pitchFamily="18" charset="0"/>
              </a:rPr>
              <a:t>2</a:t>
            </a:r>
            <a:endParaRPr lang="en-US" sz="5400" dirty="0">
              <a:latin typeface="Cooper Black" pitchFamily="18" charset="0"/>
            </a:endParaRPr>
          </a:p>
        </p:txBody>
      </p:sp>
      <p:sp>
        <p:nvSpPr>
          <p:cNvPr id="17"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48066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5"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6" dur="1000" fill="hold"/>
                                        <p:tgtEl>
                                          <p:spTgt spid="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5"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5" dur="1000" fill="hold"/>
                                        <p:tgtEl>
                                          <p:spTgt spid="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9"/>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3" dur="1000" fill="hold"/>
                                        <p:tgtEl>
                                          <p:spTgt spid="10"/>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0"/>
                                        </p:tgtEl>
                                      </p:cBhvr>
                                    </p:animEffect>
                                  </p:childTnLst>
                                </p:cTn>
                              </p:par>
                            </p:childTnLst>
                          </p:cTn>
                        </p:par>
                      </p:childTnLst>
                    </p:cTn>
                  </p:par>
                  <p:par>
                    <p:cTn id="108" fill="hold">
                      <p:stCondLst>
                        <p:cond delay="indefinite"/>
                      </p:stCondLst>
                      <p:childTnLst>
                        <p:par>
                          <p:cTn id="109" fill="hold">
                            <p:stCondLst>
                              <p:cond delay="0"/>
                            </p:stCondLst>
                            <p:childTnLst>
                              <p:par>
                                <p:cTn id="110" presetID="25"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5" dur="1000" fill="hold"/>
                                        <p:tgtEl>
                                          <p:spTgt spid="11"/>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11"/>
                                        </p:tgtEl>
                                      </p:cBhvr>
                                    </p:animEffect>
                                  </p:childTnLst>
                                </p:cTn>
                              </p:par>
                            </p:childTnLst>
                          </p:cTn>
                        </p:par>
                      </p:childTnLst>
                    </p:cTn>
                  </p:par>
                  <p:par>
                    <p:cTn id="120" fill="hold">
                      <p:stCondLst>
                        <p:cond delay="indefinite"/>
                      </p:stCondLst>
                      <p:childTnLst>
                        <p:par>
                          <p:cTn id="121" fill="hold">
                            <p:stCondLst>
                              <p:cond delay="0"/>
                            </p:stCondLst>
                            <p:childTnLst>
                              <p:par>
                                <p:cTn id="122" presetID="25" presetClass="entr" presetSubtype="0"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anim calcmode="lin" valueType="num">
                                      <p:cBhvr>
                                        <p:cTn id="124"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25"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26"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27" dur="1000" fill="hold"/>
                                        <p:tgtEl>
                                          <p:spTgt spid="16"/>
                                        </p:tgtEl>
                                        <p:attrNameLst>
                                          <p:attrName>ppt_h</p:attrName>
                                        </p:attrNameLst>
                                      </p:cBhvr>
                                      <p:tavLst>
                                        <p:tav tm="0">
                                          <p:val>
                                            <p:strVal val="#ppt_h"/>
                                          </p:val>
                                        </p:tav>
                                        <p:tav tm="100000">
                                          <p:val>
                                            <p:strVal val="#ppt_h"/>
                                          </p:val>
                                        </p:tav>
                                      </p:tavLst>
                                    </p:anim>
                                    <p:anim calcmode="lin" valueType="num">
                                      <p:cBhvr>
                                        <p:cTn id="128"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29"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30"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31" dur="1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Try It With Your Partner</a:t>
            </a:r>
            <a:endParaRPr lang="en-US" sz="4400" b="1" dirty="0">
              <a:solidFill>
                <a:schemeClr val="tx1"/>
              </a:solidFill>
            </a:endParaRPr>
          </a:p>
        </p:txBody>
      </p:sp>
      <p:sp>
        <p:nvSpPr>
          <p:cNvPr id="5" name="Text Box 6"/>
          <p:cNvSpPr txBox="1">
            <a:spLocks noChangeArrowheads="1"/>
          </p:cNvSpPr>
          <p:nvPr/>
        </p:nvSpPr>
        <p:spPr bwMode="auto">
          <a:xfrm>
            <a:off x="1676400" y="2743200"/>
            <a:ext cx="1981200" cy="2169825"/>
          </a:xfrm>
          <a:prstGeom prst="rect">
            <a:avLst/>
          </a:prstGeom>
          <a:ln/>
        </p:spPr>
        <p:style>
          <a:lnRef idx="1">
            <a:schemeClr val="accent3"/>
          </a:lnRef>
          <a:fillRef idx="3">
            <a:schemeClr val="accent3"/>
          </a:fillRef>
          <a:effectRef idx="2">
            <a:schemeClr val="accent3"/>
          </a:effectRef>
          <a:fontRef idx="minor">
            <a:schemeClr val="lt1"/>
          </a:fontRef>
        </p:style>
        <p:txBody>
          <a:bodyPr>
            <a:spAutoFit/>
          </a:bodyPr>
          <a:lstStyle/>
          <a:p>
            <a:pPr>
              <a:spcBef>
                <a:spcPct val="50000"/>
              </a:spcBef>
            </a:pPr>
            <a:r>
              <a:rPr lang="en-US" sz="4800" dirty="0">
                <a:latin typeface="Cooper Black" pitchFamily="18" charset="0"/>
              </a:rPr>
              <a:t>   </a:t>
            </a:r>
            <a:r>
              <a:rPr lang="en-US" sz="5400" dirty="0">
                <a:latin typeface="Cooper Black" pitchFamily="18" charset="0"/>
              </a:rPr>
              <a:t>4</a:t>
            </a:r>
            <a:r>
              <a:rPr lang="en-US" sz="5400" dirty="0" smtClean="0">
                <a:latin typeface="Cooper Black" pitchFamily="18" charset="0"/>
              </a:rPr>
              <a:t>00</a:t>
            </a:r>
            <a:endParaRPr lang="en-US" sz="5400" dirty="0">
              <a:latin typeface="Cooper Black" pitchFamily="18" charset="0"/>
            </a:endParaRPr>
          </a:p>
          <a:p>
            <a:pPr>
              <a:spcBef>
                <a:spcPct val="50000"/>
              </a:spcBef>
            </a:pPr>
            <a:r>
              <a:rPr lang="en-US" sz="5400" u="sng" dirty="0">
                <a:latin typeface="Cooper Black" pitchFamily="18" charset="0"/>
              </a:rPr>
              <a:t>-  </a:t>
            </a:r>
            <a:r>
              <a:rPr lang="en-US" sz="5400" u="sng" dirty="0" smtClean="0">
                <a:latin typeface="Cooper Black" pitchFamily="18" charset="0"/>
              </a:rPr>
              <a:t>196</a:t>
            </a:r>
            <a:endParaRPr lang="en-US" sz="5400" u="sng" dirty="0">
              <a:latin typeface="Cooper Black" pitchFamily="18" charset="0"/>
            </a:endParaRP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dirty="0">
                <a:latin typeface="Cooper Black" pitchFamily="18" charset="0"/>
              </a:rPr>
              <a:t>   </a:t>
            </a:r>
            <a:r>
              <a:rPr lang="en-US" sz="5400" dirty="0" smtClean="0">
                <a:latin typeface="Cooper Black" pitchFamily="18" charset="0"/>
              </a:rPr>
              <a:t>399</a:t>
            </a:r>
            <a:endParaRPr lang="en-US" sz="5400" dirty="0">
              <a:latin typeface="Cooper Black" pitchFamily="18" charset="0"/>
            </a:endParaRP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1981200" cy="914400"/>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p>
            <a:pPr>
              <a:spcBef>
                <a:spcPct val="50000"/>
              </a:spcBef>
            </a:pPr>
            <a:r>
              <a:rPr lang="en-US" sz="5400" u="sng" dirty="0">
                <a:latin typeface="Cooper Black" pitchFamily="18" charset="0"/>
              </a:rPr>
              <a:t>-  </a:t>
            </a:r>
            <a:r>
              <a:rPr lang="en-US" sz="5400" u="sng" dirty="0" smtClean="0">
                <a:latin typeface="Cooper Black" pitchFamily="18" charset="0"/>
              </a:rPr>
              <a:t>195</a:t>
            </a:r>
            <a:endParaRPr lang="en-US" sz="5400" u="sng" dirty="0">
              <a:latin typeface="Cooper Black" pitchFamily="18" charset="0"/>
            </a:endParaRPr>
          </a:p>
        </p:txBody>
      </p:sp>
      <p:sp>
        <p:nvSpPr>
          <p:cNvPr id="10" name="Text Box 14"/>
          <p:cNvSpPr txBox="1">
            <a:spLocks noChangeArrowheads="1"/>
          </p:cNvSpPr>
          <p:nvPr/>
        </p:nvSpPr>
        <p:spPr bwMode="auto">
          <a:xfrm>
            <a:off x="6934200" y="48768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4</a:t>
            </a:r>
            <a:endParaRPr lang="en-US" sz="5400" dirty="0">
              <a:latin typeface="Cooper Black" pitchFamily="18" charset="0"/>
            </a:endParaRPr>
          </a:p>
        </p:txBody>
      </p:sp>
      <p:sp>
        <p:nvSpPr>
          <p:cNvPr id="11" name="Text Box 15"/>
          <p:cNvSpPr txBox="1">
            <a:spLocks noChangeArrowheads="1"/>
          </p:cNvSpPr>
          <p:nvPr/>
        </p:nvSpPr>
        <p:spPr bwMode="auto">
          <a:xfrm>
            <a:off x="6477000" y="4876800"/>
            <a:ext cx="457200" cy="914400"/>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pPr>
            <a:r>
              <a:rPr lang="en-US" sz="5400" dirty="0" smtClean="0">
                <a:latin typeface="Cooper Black" pitchFamily="18" charset="0"/>
              </a:rPr>
              <a:t>0</a:t>
            </a:r>
            <a:endParaRPr lang="en-US" sz="5400" dirty="0">
              <a:latin typeface="Cooper Black" pitchFamily="18" charset="0"/>
            </a:endParaRP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 Box 15"/>
          <p:cNvSpPr txBox="1">
            <a:spLocks noChangeArrowheads="1"/>
          </p:cNvSpPr>
          <p:nvPr/>
        </p:nvSpPr>
        <p:spPr bwMode="auto">
          <a:xfrm>
            <a:off x="6019800" y="4876800"/>
            <a:ext cx="457200" cy="914400"/>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p>
            <a:pPr>
              <a:spcBef>
                <a:spcPct val="50000"/>
              </a:spcBef>
            </a:pPr>
            <a:r>
              <a:rPr lang="en-US" sz="5400" dirty="0" smtClean="0">
                <a:latin typeface="Cooper Black" pitchFamily="18" charset="0"/>
              </a:rPr>
              <a:t>2</a:t>
            </a:r>
            <a:endParaRPr lang="en-US" sz="5400" dirty="0">
              <a:latin typeface="Cooper Black" pitchFamily="18" charset="0"/>
            </a:endParaRPr>
          </a:p>
        </p:txBody>
      </p:sp>
      <p:sp>
        <p:nvSpPr>
          <p:cNvPr id="17"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131360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5"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6" dur="1000" fill="hold"/>
                                        <p:tgtEl>
                                          <p:spTgt spid="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5"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5" dur="1000" fill="hold"/>
                                        <p:tgtEl>
                                          <p:spTgt spid="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9"/>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3" dur="1000" fill="hold"/>
                                        <p:tgtEl>
                                          <p:spTgt spid="10"/>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0"/>
                                        </p:tgtEl>
                                      </p:cBhvr>
                                    </p:animEffect>
                                  </p:childTnLst>
                                </p:cTn>
                              </p:par>
                            </p:childTnLst>
                          </p:cTn>
                        </p:par>
                      </p:childTnLst>
                    </p:cTn>
                  </p:par>
                  <p:par>
                    <p:cTn id="108" fill="hold">
                      <p:stCondLst>
                        <p:cond delay="indefinite"/>
                      </p:stCondLst>
                      <p:childTnLst>
                        <p:par>
                          <p:cTn id="109" fill="hold">
                            <p:stCondLst>
                              <p:cond delay="0"/>
                            </p:stCondLst>
                            <p:childTnLst>
                              <p:par>
                                <p:cTn id="110" presetID="25"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5" dur="1000" fill="hold"/>
                                        <p:tgtEl>
                                          <p:spTgt spid="11"/>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11"/>
                                        </p:tgtEl>
                                      </p:cBhvr>
                                    </p:animEffect>
                                  </p:childTnLst>
                                </p:cTn>
                              </p:par>
                            </p:childTnLst>
                          </p:cTn>
                        </p:par>
                      </p:childTnLst>
                    </p:cTn>
                  </p:par>
                  <p:par>
                    <p:cTn id="120" fill="hold">
                      <p:stCondLst>
                        <p:cond delay="indefinite"/>
                      </p:stCondLst>
                      <p:childTnLst>
                        <p:par>
                          <p:cTn id="121" fill="hold">
                            <p:stCondLst>
                              <p:cond delay="0"/>
                            </p:stCondLst>
                            <p:childTnLst>
                              <p:par>
                                <p:cTn id="122" presetID="25" presetClass="entr" presetSubtype="0"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anim calcmode="lin" valueType="num">
                                      <p:cBhvr>
                                        <p:cTn id="124"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25"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26"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27" dur="1000" fill="hold"/>
                                        <p:tgtEl>
                                          <p:spTgt spid="16"/>
                                        </p:tgtEl>
                                        <p:attrNameLst>
                                          <p:attrName>ppt_h</p:attrName>
                                        </p:attrNameLst>
                                      </p:cBhvr>
                                      <p:tavLst>
                                        <p:tav tm="0">
                                          <p:val>
                                            <p:strVal val="#ppt_h"/>
                                          </p:val>
                                        </p:tav>
                                        <p:tav tm="100000">
                                          <p:val>
                                            <p:strVal val="#ppt_h"/>
                                          </p:val>
                                        </p:tav>
                                      </p:tavLst>
                                    </p:anim>
                                    <p:anim calcmode="lin" valueType="num">
                                      <p:cBhvr>
                                        <p:cTn id="128"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29"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30"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31" dur="1000" decel="50000">
                                          <p:stCondLst>
                                            <p:cond delay="0"/>
                                          </p:stCondLst>
                                        </p:cTn>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Let’s Make It Harder</a:t>
            </a:r>
            <a:endParaRPr lang="en-US" sz="4400" b="1" dirty="0">
              <a:solidFill>
                <a:schemeClr val="tx1"/>
              </a:solidFill>
            </a:endParaRPr>
          </a:p>
        </p:txBody>
      </p:sp>
      <p:sp>
        <p:nvSpPr>
          <p:cNvPr id="5" name="Text Box 6"/>
          <p:cNvSpPr txBox="1">
            <a:spLocks noChangeArrowheads="1"/>
          </p:cNvSpPr>
          <p:nvPr/>
        </p:nvSpPr>
        <p:spPr bwMode="auto">
          <a:xfrm>
            <a:off x="1397642" y="2743200"/>
            <a:ext cx="2564758" cy="2169825"/>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4800" dirty="0">
                <a:latin typeface="Cooper Black" pitchFamily="18" charset="0"/>
              </a:rPr>
              <a:t>   </a:t>
            </a:r>
            <a:r>
              <a:rPr lang="en-US" sz="5400" dirty="0" smtClean="0">
                <a:latin typeface="Cooper Black" pitchFamily="18" charset="0"/>
              </a:rPr>
              <a:t>7000</a:t>
            </a:r>
            <a:endParaRPr lang="en-US" sz="5400" dirty="0">
              <a:latin typeface="Cooper Black" pitchFamily="18" charset="0"/>
            </a:endParaRPr>
          </a:p>
          <a:p>
            <a:pPr>
              <a:spcBef>
                <a:spcPct val="50000"/>
              </a:spcBef>
            </a:pPr>
            <a:r>
              <a:rPr lang="en-US" sz="5400" u="sng" dirty="0">
                <a:latin typeface="Cooper Black" pitchFamily="18" charset="0"/>
              </a:rPr>
              <a:t>-  </a:t>
            </a:r>
            <a:r>
              <a:rPr lang="en-US" sz="5400" u="sng" dirty="0" smtClean="0">
                <a:latin typeface="Cooper Black" pitchFamily="18" charset="0"/>
              </a:rPr>
              <a:t>4375</a:t>
            </a:r>
            <a:endParaRPr lang="en-US" sz="5400" u="sng" dirty="0">
              <a:latin typeface="Cooper Black" pitchFamily="18" charset="0"/>
            </a:endParaRP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2514600"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spcBef>
                <a:spcPct val="50000"/>
              </a:spcBef>
            </a:pPr>
            <a:r>
              <a:rPr lang="en-US" sz="5400" dirty="0">
                <a:latin typeface="Cooper Black" pitchFamily="18" charset="0"/>
              </a:rPr>
              <a:t>   </a:t>
            </a:r>
            <a:r>
              <a:rPr lang="en-US" sz="5400" dirty="0" smtClean="0">
                <a:latin typeface="Cooper Black" pitchFamily="18" charset="0"/>
              </a:rPr>
              <a:t>6999</a:t>
            </a:r>
            <a:endParaRPr lang="en-US" sz="5400" dirty="0">
              <a:latin typeface="Cooper Black" pitchFamily="18" charset="0"/>
            </a:endParaRP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2514600"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spcBef>
                <a:spcPct val="50000"/>
              </a:spcBef>
            </a:pPr>
            <a:r>
              <a:rPr lang="en-US" sz="5400" u="sng" dirty="0">
                <a:latin typeface="Cooper Black" pitchFamily="18" charset="0"/>
              </a:rPr>
              <a:t>-  </a:t>
            </a:r>
            <a:r>
              <a:rPr lang="en-US" sz="5400" u="sng" dirty="0" smtClean="0">
                <a:latin typeface="Cooper Black" pitchFamily="18" charset="0"/>
              </a:rPr>
              <a:t>4374</a:t>
            </a:r>
            <a:endParaRPr lang="en-US" sz="5400" u="sng" dirty="0">
              <a:latin typeface="Cooper Black" pitchFamily="18" charset="0"/>
            </a:endParaRPr>
          </a:p>
        </p:txBody>
      </p:sp>
      <p:sp>
        <p:nvSpPr>
          <p:cNvPr id="10" name="Text Box 14"/>
          <p:cNvSpPr txBox="1">
            <a:spLocks noChangeArrowheads="1"/>
          </p:cNvSpPr>
          <p:nvPr/>
        </p:nvSpPr>
        <p:spPr bwMode="auto">
          <a:xfrm>
            <a:off x="7315200" y="480953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a:latin typeface="Cooper Black" pitchFamily="18" charset="0"/>
              </a:rPr>
              <a:t>5</a:t>
            </a:r>
          </a:p>
        </p:txBody>
      </p:sp>
      <p:sp>
        <p:nvSpPr>
          <p:cNvPr id="11" name="Text Box 15"/>
          <p:cNvSpPr txBox="1">
            <a:spLocks noChangeArrowheads="1"/>
          </p:cNvSpPr>
          <p:nvPr/>
        </p:nvSpPr>
        <p:spPr bwMode="auto">
          <a:xfrm>
            <a:off x="6872489" y="48006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2</a:t>
            </a:r>
            <a:endParaRPr lang="en-US" sz="5400" dirty="0">
              <a:latin typeface="Cooper Black" pitchFamily="18" charset="0"/>
            </a:endParaRP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 Box 15"/>
          <p:cNvSpPr txBox="1">
            <a:spLocks noChangeArrowheads="1"/>
          </p:cNvSpPr>
          <p:nvPr/>
        </p:nvSpPr>
        <p:spPr bwMode="auto">
          <a:xfrm>
            <a:off x="6415289" y="48006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a:latin typeface="Cooper Black" pitchFamily="18" charset="0"/>
              </a:rPr>
              <a:t>6</a:t>
            </a:r>
          </a:p>
        </p:txBody>
      </p:sp>
      <p:sp>
        <p:nvSpPr>
          <p:cNvPr id="17" name="Text Box 15"/>
          <p:cNvSpPr txBox="1">
            <a:spLocks noChangeArrowheads="1"/>
          </p:cNvSpPr>
          <p:nvPr/>
        </p:nvSpPr>
        <p:spPr bwMode="auto">
          <a:xfrm>
            <a:off x="5943600" y="48006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2</a:t>
            </a:r>
            <a:endParaRPr lang="en-US" sz="5400" dirty="0">
              <a:latin typeface="Cooper Black" pitchFamily="18" charset="0"/>
            </a:endParaRPr>
          </a:p>
        </p:txBody>
      </p:sp>
      <p:sp>
        <p:nvSpPr>
          <p:cNvPr id="18"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340176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5"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6" dur="1000" fill="hold"/>
                                        <p:tgtEl>
                                          <p:spTgt spid="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5"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5" dur="1000" fill="hold"/>
                                        <p:tgtEl>
                                          <p:spTgt spid="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9"/>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3" dur="1000" fill="hold"/>
                                        <p:tgtEl>
                                          <p:spTgt spid="10"/>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0"/>
                                        </p:tgtEl>
                                      </p:cBhvr>
                                    </p:animEffect>
                                  </p:childTnLst>
                                </p:cTn>
                              </p:par>
                            </p:childTnLst>
                          </p:cTn>
                        </p:par>
                      </p:childTnLst>
                    </p:cTn>
                  </p:par>
                  <p:par>
                    <p:cTn id="108" fill="hold">
                      <p:stCondLst>
                        <p:cond delay="indefinite"/>
                      </p:stCondLst>
                      <p:childTnLst>
                        <p:par>
                          <p:cTn id="109" fill="hold">
                            <p:stCondLst>
                              <p:cond delay="0"/>
                            </p:stCondLst>
                            <p:childTnLst>
                              <p:par>
                                <p:cTn id="110" presetID="25"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5" dur="1000" fill="hold"/>
                                        <p:tgtEl>
                                          <p:spTgt spid="11"/>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11"/>
                                        </p:tgtEl>
                                      </p:cBhvr>
                                    </p:animEffect>
                                  </p:childTnLst>
                                </p:cTn>
                              </p:par>
                            </p:childTnLst>
                          </p:cTn>
                        </p:par>
                      </p:childTnLst>
                    </p:cTn>
                  </p:par>
                  <p:par>
                    <p:cTn id="120" fill="hold">
                      <p:stCondLst>
                        <p:cond delay="indefinite"/>
                      </p:stCondLst>
                      <p:childTnLst>
                        <p:par>
                          <p:cTn id="121" fill="hold">
                            <p:stCondLst>
                              <p:cond delay="0"/>
                            </p:stCondLst>
                            <p:childTnLst>
                              <p:par>
                                <p:cTn id="122" presetID="25" presetClass="entr" presetSubtype="0"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anim calcmode="lin" valueType="num">
                                      <p:cBhvr>
                                        <p:cTn id="124"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25"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26"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27" dur="1000" fill="hold"/>
                                        <p:tgtEl>
                                          <p:spTgt spid="16"/>
                                        </p:tgtEl>
                                        <p:attrNameLst>
                                          <p:attrName>ppt_h</p:attrName>
                                        </p:attrNameLst>
                                      </p:cBhvr>
                                      <p:tavLst>
                                        <p:tav tm="0">
                                          <p:val>
                                            <p:strVal val="#ppt_h"/>
                                          </p:val>
                                        </p:tav>
                                        <p:tav tm="100000">
                                          <p:val>
                                            <p:strVal val="#ppt_h"/>
                                          </p:val>
                                        </p:tav>
                                      </p:tavLst>
                                    </p:anim>
                                    <p:anim calcmode="lin" valueType="num">
                                      <p:cBhvr>
                                        <p:cTn id="128"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29"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30"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31" dur="1000" decel="50000">
                                          <p:stCondLst>
                                            <p:cond delay="0"/>
                                          </p:stCondLst>
                                        </p:cTn>
                                        <p:tgtEl>
                                          <p:spTgt spid="16"/>
                                        </p:tgtEl>
                                      </p:cBhvr>
                                    </p:animEffect>
                                  </p:childTnLst>
                                </p:cTn>
                              </p:par>
                            </p:childTnLst>
                          </p:cTn>
                        </p:par>
                      </p:childTnLst>
                    </p:cTn>
                  </p:par>
                  <p:par>
                    <p:cTn id="132" fill="hold">
                      <p:stCondLst>
                        <p:cond delay="indefinite"/>
                      </p:stCondLst>
                      <p:childTnLst>
                        <p:par>
                          <p:cTn id="133" fill="hold">
                            <p:stCondLst>
                              <p:cond delay="0"/>
                            </p:stCondLst>
                            <p:childTnLst>
                              <p:par>
                                <p:cTn id="134" presetID="25" presetClass="entr" presetSubtype="0" fill="hold" grpId="0" nodeType="clickEffect">
                                  <p:stCondLst>
                                    <p:cond delay="0"/>
                                  </p:stCondLst>
                                  <p:childTnLst>
                                    <p:set>
                                      <p:cBhvr>
                                        <p:cTn id="135" dur="1" fill="hold">
                                          <p:stCondLst>
                                            <p:cond delay="0"/>
                                          </p:stCondLst>
                                        </p:cTn>
                                        <p:tgtEl>
                                          <p:spTgt spid="17"/>
                                        </p:tgtEl>
                                        <p:attrNameLst>
                                          <p:attrName>style.visibility</p:attrName>
                                        </p:attrNameLst>
                                      </p:cBhvr>
                                      <p:to>
                                        <p:strVal val="visible"/>
                                      </p:to>
                                    </p:set>
                                    <p:anim calcmode="lin" valueType="num">
                                      <p:cBhvr>
                                        <p:cTn id="136"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39" dur="1000" fill="hold"/>
                                        <p:tgtEl>
                                          <p:spTgt spid="17"/>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900" y="457201"/>
            <a:ext cx="77724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“Take a Penny”</a:t>
            </a:r>
            <a:endParaRPr lang="en-US" sz="6000"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6000" b="1" dirty="0" smtClean="0">
                <a:solidFill>
                  <a:schemeClr val="tx1"/>
                </a:solidFill>
              </a:rPr>
              <a:t>We can use “Take a Penny” to make subtracting across zeros simple!</a:t>
            </a:r>
            <a:endParaRPr lang="en-US" sz="6000" b="1" dirty="0">
              <a:solidFill>
                <a:schemeClr val="tx1"/>
              </a:solidFill>
            </a:endParaRPr>
          </a:p>
        </p:txBody>
      </p:sp>
      <p:sp>
        <p:nvSpPr>
          <p:cNvPr id="5"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15650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Let’s Try Another One</a:t>
            </a:r>
            <a:endParaRPr lang="en-US" sz="4400" b="1" dirty="0">
              <a:solidFill>
                <a:schemeClr val="tx1"/>
              </a:solidFill>
            </a:endParaRPr>
          </a:p>
        </p:txBody>
      </p:sp>
      <p:sp>
        <p:nvSpPr>
          <p:cNvPr id="5" name="Text Box 6"/>
          <p:cNvSpPr txBox="1">
            <a:spLocks noChangeArrowheads="1"/>
          </p:cNvSpPr>
          <p:nvPr/>
        </p:nvSpPr>
        <p:spPr bwMode="auto">
          <a:xfrm>
            <a:off x="1397642" y="2743200"/>
            <a:ext cx="2564758" cy="2169825"/>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4800" dirty="0">
                <a:latin typeface="Cooper Black" pitchFamily="18" charset="0"/>
              </a:rPr>
              <a:t>   </a:t>
            </a:r>
            <a:r>
              <a:rPr lang="en-US" sz="5400" dirty="0">
                <a:latin typeface="Cooper Black" pitchFamily="18" charset="0"/>
              </a:rPr>
              <a:t>5</a:t>
            </a:r>
            <a:r>
              <a:rPr lang="en-US" sz="5400" dirty="0" smtClean="0">
                <a:latin typeface="Cooper Black" pitchFamily="18" charset="0"/>
              </a:rPr>
              <a:t>000</a:t>
            </a:r>
            <a:endParaRPr lang="en-US" sz="5400" dirty="0">
              <a:latin typeface="Cooper Black" pitchFamily="18" charset="0"/>
            </a:endParaRPr>
          </a:p>
          <a:p>
            <a:pPr>
              <a:spcBef>
                <a:spcPct val="50000"/>
              </a:spcBef>
            </a:pPr>
            <a:r>
              <a:rPr lang="en-US" sz="5400" u="sng" dirty="0">
                <a:latin typeface="Cooper Black" pitchFamily="18" charset="0"/>
              </a:rPr>
              <a:t>-  </a:t>
            </a:r>
            <a:r>
              <a:rPr lang="en-US" sz="5400" u="sng" dirty="0" smtClean="0">
                <a:latin typeface="Cooper Black" pitchFamily="18" charset="0"/>
              </a:rPr>
              <a:t>3958</a:t>
            </a:r>
            <a:endParaRPr lang="en-US" sz="5400" u="sng" dirty="0">
              <a:latin typeface="Cooper Black" pitchFamily="18" charset="0"/>
            </a:endParaRP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2514600"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spcBef>
                <a:spcPct val="50000"/>
              </a:spcBef>
            </a:pPr>
            <a:r>
              <a:rPr lang="en-US" sz="5400" dirty="0">
                <a:latin typeface="Cooper Black" pitchFamily="18" charset="0"/>
              </a:rPr>
              <a:t>   4</a:t>
            </a:r>
            <a:r>
              <a:rPr lang="en-US" sz="5400" dirty="0" smtClean="0">
                <a:latin typeface="Cooper Black" pitchFamily="18" charset="0"/>
              </a:rPr>
              <a:t>999</a:t>
            </a:r>
            <a:endParaRPr lang="en-US" sz="5400" dirty="0">
              <a:latin typeface="Cooper Black" pitchFamily="18" charset="0"/>
            </a:endParaRP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2514600"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spcBef>
                <a:spcPct val="50000"/>
              </a:spcBef>
            </a:pPr>
            <a:r>
              <a:rPr lang="en-US" sz="5400" u="sng" dirty="0">
                <a:latin typeface="Cooper Black" pitchFamily="18" charset="0"/>
              </a:rPr>
              <a:t>-  </a:t>
            </a:r>
            <a:r>
              <a:rPr lang="en-US" sz="5400" u="sng" dirty="0" smtClean="0">
                <a:latin typeface="Cooper Black" pitchFamily="18" charset="0"/>
              </a:rPr>
              <a:t>3957</a:t>
            </a:r>
            <a:endParaRPr lang="en-US" sz="5400" u="sng" dirty="0">
              <a:latin typeface="Cooper Black" pitchFamily="18" charset="0"/>
            </a:endParaRPr>
          </a:p>
        </p:txBody>
      </p:sp>
      <p:sp>
        <p:nvSpPr>
          <p:cNvPr id="10" name="Text Box 14"/>
          <p:cNvSpPr txBox="1">
            <a:spLocks noChangeArrowheads="1"/>
          </p:cNvSpPr>
          <p:nvPr/>
        </p:nvSpPr>
        <p:spPr bwMode="auto">
          <a:xfrm>
            <a:off x="7315200" y="480953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a:latin typeface="Cooper Black" pitchFamily="18" charset="0"/>
              </a:rPr>
              <a:t>2</a:t>
            </a:r>
          </a:p>
        </p:txBody>
      </p:sp>
      <p:sp>
        <p:nvSpPr>
          <p:cNvPr id="11" name="Text Box 15"/>
          <p:cNvSpPr txBox="1">
            <a:spLocks noChangeArrowheads="1"/>
          </p:cNvSpPr>
          <p:nvPr/>
        </p:nvSpPr>
        <p:spPr bwMode="auto">
          <a:xfrm>
            <a:off x="6872489" y="48006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4</a:t>
            </a:r>
            <a:endParaRPr lang="en-US" sz="5400" dirty="0">
              <a:latin typeface="Cooper Black" pitchFamily="18" charset="0"/>
            </a:endParaRP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 Box 15"/>
          <p:cNvSpPr txBox="1">
            <a:spLocks noChangeArrowheads="1"/>
          </p:cNvSpPr>
          <p:nvPr/>
        </p:nvSpPr>
        <p:spPr bwMode="auto">
          <a:xfrm>
            <a:off x="6415289" y="48006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0</a:t>
            </a:r>
            <a:endParaRPr lang="en-US" sz="5400" dirty="0">
              <a:latin typeface="Cooper Black" pitchFamily="18" charset="0"/>
            </a:endParaRPr>
          </a:p>
        </p:txBody>
      </p:sp>
      <p:sp>
        <p:nvSpPr>
          <p:cNvPr id="17" name="Text Box 15"/>
          <p:cNvSpPr txBox="1">
            <a:spLocks noChangeArrowheads="1"/>
          </p:cNvSpPr>
          <p:nvPr/>
        </p:nvSpPr>
        <p:spPr bwMode="auto">
          <a:xfrm>
            <a:off x="5943600" y="48006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1</a:t>
            </a:r>
            <a:endParaRPr lang="en-US" sz="5400" dirty="0">
              <a:latin typeface="Cooper Black" pitchFamily="18" charset="0"/>
            </a:endParaRPr>
          </a:p>
        </p:txBody>
      </p:sp>
      <p:sp>
        <p:nvSpPr>
          <p:cNvPr id="18"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137520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5"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6" dur="1000" fill="hold"/>
                                        <p:tgtEl>
                                          <p:spTgt spid="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5"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5" dur="1000" fill="hold"/>
                                        <p:tgtEl>
                                          <p:spTgt spid="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9"/>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3" dur="1000" fill="hold"/>
                                        <p:tgtEl>
                                          <p:spTgt spid="10"/>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0"/>
                                        </p:tgtEl>
                                      </p:cBhvr>
                                    </p:animEffect>
                                  </p:childTnLst>
                                </p:cTn>
                              </p:par>
                            </p:childTnLst>
                          </p:cTn>
                        </p:par>
                      </p:childTnLst>
                    </p:cTn>
                  </p:par>
                  <p:par>
                    <p:cTn id="108" fill="hold">
                      <p:stCondLst>
                        <p:cond delay="indefinite"/>
                      </p:stCondLst>
                      <p:childTnLst>
                        <p:par>
                          <p:cTn id="109" fill="hold">
                            <p:stCondLst>
                              <p:cond delay="0"/>
                            </p:stCondLst>
                            <p:childTnLst>
                              <p:par>
                                <p:cTn id="110" presetID="25"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5" dur="1000" fill="hold"/>
                                        <p:tgtEl>
                                          <p:spTgt spid="11"/>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11"/>
                                        </p:tgtEl>
                                      </p:cBhvr>
                                    </p:animEffect>
                                  </p:childTnLst>
                                </p:cTn>
                              </p:par>
                            </p:childTnLst>
                          </p:cTn>
                        </p:par>
                      </p:childTnLst>
                    </p:cTn>
                  </p:par>
                  <p:par>
                    <p:cTn id="120" fill="hold">
                      <p:stCondLst>
                        <p:cond delay="indefinite"/>
                      </p:stCondLst>
                      <p:childTnLst>
                        <p:par>
                          <p:cTn id="121" fill="hold">
                            <p:stCondLst>
                              <p:cond delay="0"/>
                            </p:stCondLst>
                            <p:childTnLst>
                              <p:par>
                                <p:cTn id="122" presetID="25" presetClass="entr" presetSubtype="0"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anim calcmode="lin" valueType="num">
                                      <p:cBhvr>
                                        <p:cTn id="124"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25"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26"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27" dur="1000" fill="hold"/>
                                        <p:tgtEl>
                                          <p:spTgt spid="16"/>
                                        </p:tgtEl>
                                        <p:attrNameLst>
                                          <p:attrName>ppt_h</p:attrName>
                                        </p:attrNameLst>
                                      </p:cBhvr>
                                      <p:tavLst>
                                        <p:tav tm="0">
                                          <p:val>
                                            <p:strVal val="#ppt_h"/>
                                          </p:val>
                                        </p:tav>
                                        <p:tav tm="100000">
                                          <p:val>
                                            <p:strVal val="#ppt_h"/>
                                          </p:val>
                                        </p:tav>
                                      </p:tavLst>
                                    </p:anim>
                                    <p:anim calcmode="lin" valueType="num">
                                      <p:cBhvr>
                                        <p:cTn id="128"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29"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30"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31" dur="1000" decel="50000">
                                          <p:stCondLst>
                                            <p:cond delay="0"/>
                                          </p:stCondLst>
                                        </p:cTn>
                                        <p:tgtEl>
                                          <p:spTgt spid="16"/>
                                        </p:tgtEl>
                                      </p:cBhvr>
                                    </p:animEffect>
                                  </p:childTnLst>
                                </p:cTn>
                              </p:par>
                            </p:childTnLst>
                          </p:cTn>
                        </p:par>
                      </p:childTnLst>
                    </p:cTn>
                  </p:par>
                  <p:par>
                    <p:cTn id="132" fill="hold">
                      <p:stCondLst>
                        <p:cond delay="indefinite"/>
                      </p:stCondLst>
                      <p:childTnLst>
                        <p:par>
                          <p:cTn id="133" fill="hold">
                            <p:stCondLst>
                              <p:cond delay="0"/>
                            </p:stCondLst>
                            <p:childTnLst>
                              <p:par>
                                <p:cTn id="134" presetID="25" presetClass="entr" presetSubtype="0" fill="hold" grpId="0" nodeType="clickEffect">
                                  <p:stCondLst>
                                    <p:cond delay="0"/>
                                  </p:stCondLst>
                                  <p:childTnLst>
                                    <p:set>
                                      <p:cBhvr>
                                        <p:cTn id="135" dur="1" fill="hold">
                                          <p:stCondLst>
                                            <p:cond delay="0"/>
                                          </p:stCondLst>
                                        </p:cTn>
                                        <p:tgtEl>
                                          <p:spTgt spid="17"/>
                                        </p:tgtEl>
                                        <p:attrNameLst>
                                          <p:attrName>style.visibility</p:attrName>
                                        </p:attrNameLst>
                                      </p:cBhvr>
                                      <p:to>
                                        <p:strVal val="visible"/>
                                      </p:to>
                                    </p:set>
                                    <p:anim calcmode="lin" valueType="num">
                                      <p:cBhvr>
                                        <p:cTn id="136"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39" dur="1000" fill="hold"/>
                                        <p:tgtEl>
                                          <p:spTgt spid="17"/>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P spid="16" grpId="0" animBg="1"/>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400" b="1" dirty="0" smtClean="0">
                <a:solidFill>
                  <a:schemeClr val="tx1"/>
                </a:solidFill>
              </a:rPr>
              <a:t>Try It With Your Partner</a:t>
            </a:r>
            <a:endParaRPr lang="en-US" sz="4400" b="1" dirty="0">
              <a:solidFill>
                <a:schemeClr val="tx1"/>
              </a:solidFill>
            </a:endParaRPr>
          </a:p>
        </p:txBody>
      </p:sp>
      <p:sp>
        <p:nvSpPr>
          <p:cNvPr id="5" name="Text Box 6"/>
          <p:cNvSpPr txBox="1">
            <a:spLocks noChangeArrowheads="1"/>
          </p:cNvSpPr>
          <p:nvPr/>
        </p:nvSpPr>
        <p:spPr bwMode="auto">
          <a:xfrm>
            <a:off x="1397642" y="2743200"/>
            <a:ext cx="2564758" cy="2169825"/>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4800" dirty="0">
                <a:latin typeface="Cooper Black" pitchFamily="18" charset="0"/>
              </a:rPr>
              <a:t>   </a:t>
            </a:r>
            <a:r>
              <a:rPr lang="en-US" sz="5400" dirty="0" smtClean="0">
                <a:latin typeface="Cooper Black" pitchFamily="18" charset="0"/>
              </a:rPr>
              <a:t>8000</a:t>
            </a:r>
            <a:endParaRPr lang="en-US" sz="5400" dirty="0">
              <a:latin typeface="Cooper Black" pitchFamily="18" charset="0"/>
            </a:endParaRPr>
          </a:p>
          <a:p>
            <a:pPr>
              <a:spcBef>
                <a:spcPct val="50000"/>
              </a:spcBef>
            </a:pPr>
            <a:r>
              <a:rPr lang="en-US" sz="5400" u="sng" dirty="0">
                <a:latin typeface="Cooper Black" pitchFamily="18" charset="0"/>
              </a:rPr>
              <a:t>-  </a:t>
            </a:r>
            <a:r>
              <a:rPr lang="en-US" sz="5400" u="sng" dirty="0" smtClean="0">
                <a:latin typeface="Cooper Black" pitchFamily="18" charset="0"/>
              </a:rPr>
              <a:t>6492</a:t>
            </a:r>
            <a:endParaRPr lang="en-US" sz="5400" u="sng" dirty="0">
              <a:latin typeface="Cooper Black" pitchFamily="18" charset="0"/>
            </a:endParaRPr>
          </a:p>
        </p:txBody>
      </p:sp>
      <p:sp>
        <p:nvSpPr>
          <p:cNvPr id="6" name="Text Box 9"/>
          <p:cNvSpPr txBox="1">
            <a:spLocks noChangeArrowheads="1"/>
          </p:cNvSpPr>
          <p:nvPr/>
        </p:nvSpPr>
        <p:spPr bwMode="auto">
          <a:xfrm>
            <a:off x="4114800" y="2667000"/>
            <a:ext cx="9906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dirty="0">
                <a:latin typeface="Cooper Black" pitchFamily="18" charset="0"/>
              </a:rPr>
              <a:t>-1</a:t>
            </a:r>
          </a:p>
        </p:txBody>
      </p:sp>
      <p:sp>
        <p:nvSpPr>
          <p:cNvPr id="7" name="Text Box 10"/>
          <p:cNvSpPr txBox="1">
            <a:spLocks noChangeArrowheads="1"/>
          </p:cNvSpPr>
          <p:nvPr/>
        </p:nvSpPr>
        <p:spPr bwMode="auto">
          <a:xfrm>
            <a:off x="5486400" y="2819400"/>
            <a:ext cx="2514600"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spcBef>
                <a:spcPct val="50000"/>
              </a:spcBef>
            </a:pPr>
            <a:r>
              <a:rPr lang="en-US" sz="5400" dirty="0">
                <a:latin typeface="Cooper Black" pitchFamily="18" charset="0"/>
              </a:rPr>
              <a:t>   </a:t>
            </a:r>
            <a:r>
              <a:rPr lang="en-US" sz="5400" dirty="0" smtClean="0">
                <a:latin typeface="Cooper Black" pitchFamily="18" charset="0"/>
              </a:rPr>
              <a:t>7999</a:t>
            </a:r>
            <a:endParaRPr lang="en-US" sz="5400" dirty="0">
              <a:latin typeface="Cooper Black" pitchFamily="18" charset="0"/>
            </a:endParaRPr>
          </a:p>
        </p:txBody>
      </p:sp>
      <p:sp>
        <p:nvSpPr>
          <p:cNvPr id="8" name="Text Box 12"/>
          <p:cNvSpPr txBox="1">
            <a:spLocks noChangeArrowheads="1"/>
          </p:cNvSpPr>
          <p:nvPr/>
        </p:nvSpPr>
        <p:spPr bwMode="auto">
          <a:xfrm>
            <a:off x="4114800" y="3886200"/>
            <a:ext cx="1066800" cy="914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5400">
                <a:latin typeface="Cooper Black" pitchFamily="18" charset="0"/>
              </a:rPr>
              <a:t>-1</a:t>
            </a:r>
          </a:p>
        </p:txBody>
      </p:sp>
      <p:sp>
        <p:nvSpPr>
          <p:cNvPr id="9" name="Text Box 13"/>
          <p:cNvSpPr txBox="1">
            <a:spLocks noChangeArrowheads="1"/>
          </p:cNvSpPr>
          <p:nvPr/>
        </p:nvSpPr>
        <p:spPr bwMode="auto">
          <a:xfrm>
            <a:off x="5486400" y="3886200"/>
            <a:ext cx="2514600" cy="923330"/>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p>
            <a:pPr>
              <a:spcBef>
                <a:spcPct val="50000"/>
              </a:spcBef>
            </a:pPr>
            <a:r>
              <a:rPr lang="en-US" sz="5400" u="sng" dirty="0">
                <a:latin typeface="Cooper Black" pitchFamily="18" charset="0"/>
              </a:rPr>
              <a:t>-  </a:t>
            </a:r>
            <a:r>
              <a:rPr lang="en-US" sz="5400" u="sng" dirty="0" smtClean="0">
                <a:latin typeface="Cooper Black" pitchFamily="18" charset="0"/>
              </a:rPr>
              <a:t>6491</a:t>
            </a:r>
            <a:endParaRPr lang="en-US" sz="5400" u="sng" dirty="0">
              <a:latin typeface="Cooper Black" pitchFamily="18" charset="0"/>
            </a:endParaRPr>
          </a:p>
        </p:txBody>
      </p:sp>
      <p:sp>
        <p:nvSpPr>
          <p:cNvPr id="10" name="Text Box 14"/>
          <p:cNvSpPr txBox="1">
            <a:spLocks noChangeArrowheads="1"/>
          </p:cNvSpPr>
          <p:nvPr/>
        </p:nvSpPr>
        <p:spPr bwMode="auto">
          <a:xfrm>
            <a:off x="7315200" y="480953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8</a:t>
            </a:r>
            <a:endParaRPr lang="en-US" sz="5400" dirty="0">
              <a:latin typeface="Cooper Black" pitchFamily="18" charset="0"/>
            </a:endParaRPr>
          </a:p>
        </p:txBody>
      </p:sp>
      <p:sp>
        <p:nvSpPr>
          <p:cNvPr id="11" name="Text Box 15"/>
          <p:cNvSpPr txBox="1">
            <a:spLocks noChangeArrowheads="1"/>
          </p:cNvSpPr>
          <p:nvPr/>
        </p:nvSpPr>
        <p:spPr bwMode="auto">
          <a:xfrm>
            <a:off x="6872489" y="48006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0</a:t>
            </a:r>
            <a:endParaRPr lang="en-US" sz="5400" dirty="0">
              <a:latin typeface="Cooper Black" pitchFamily="18" charset="0"/>
            </a:endParaRPr>
          </a:p>
        </p:txBody>
      </p:sp>
      <p:sp>
        <p:nvSpPr>
          <p:cNvPr id="4" name="TextBox 3"/>
          <p:cNvSpPr txBox="1"/>
          <p:nvPr/>
        </p:nvSpPr>
        <p:spPr>
          <a:xfrm rot="19885262">
            <a:off x="295437" y="2266897"/>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Need to regroup across zeros?</a:t>
            </a:r>
            <a:endParaRPr lang="en-US" sz="2400" b="1" dirty="0"/>
          </a:p>
        </p:txBody>
      </p:sp>
      <p:sp>
        <p:nvSpPr>
          <p:cNvPr id="13" name="TextBox 12"/>
          <p:cNvSpPr txBox="1"/>
          <p:nvPr/>
        </p:nvSpPr>
        <p:spPr>
          <a:xfrm rot="19885262">
            <a:off x="295437" y="2247774"/>
            <a:ext cx="20574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“Take a Penny” .</a:t>
            </a:r>
            <a:endParaRPr lang="en-US" sz="2400" b="1" dirty="0"/>
          </a:p>
        </p:txBody>
      </p:sp>
      <p:sp>
        <p:nvSpPr>
          <p:cNvPr id="14" name="TextBox 13"/>
          <p:cNvSpPr txBox="1"/>
          <p:nvPr/>
        </p:nvSpPr>
        <p:spPr>
          <a:xfrm rot="19885262">
            <a:off x="60067" y="1839631"/>
            <a:ext cx="2675150" cy="156966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You need to be fair to the bottom number by doing the same to it.</a:t>
            </a:r>
            <a:endParaRPr lang="en-US" sz="2400" b="1" dirty="0"/>
          </a:p>
        </p:txBody>
      </p:sp>
      <p:sp>
        <p:nvSpPr>
          <p:cNvPr id="15" name="TextBox 14"/>
          <p:cNvSpPr txBox="1"/>
          <p:nvPr/>
        </p:nvSpPr>
        <p:spPr>
          <a:xfrm rot="2077465">
            <a:off x="6288531" y="1574960"/>
            <a:ext cx="267515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2400" b="1" dirty="0" smtClean="0"/>
              <a:t>Now you can subtract without regrouping!</a:t>
            </a:r>
            <a:endParaRPr lang="en-US" sz="2400" b="1" dirty="0"/>
          </a:p>
        </p:txBody>
      </p:sp>
      <p:sp>
        <p:nvSpPr>
          <p:cNvPr id="16" name="Text Box 15"/>
          <p:cNvSpPr txBox="1">
            <a:spLocks noChangeArrowheads="1"/>
          </p:cNvSpPr>
          <p:nvPr/>
        </p:nvSpPr>
        <p:spPr bwMode="auto">
          <a:xfrm>
            <a:off x="6415289" y="48006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5</a:t>
            </a:r>
            <a:endParaRPr lang="en-US" sz="5400" dirty="0">
              <a:latin typeface="Cooper Black" pitchFamily="18" charset="0"/>
            </a:endParaRPr>
          </a:p>
        </p:txBody>
      </p:sp>
      <p:sp>
        <p:nvSpPr>
          <p:cNvPr id="17" name="Text Box 15"/>
          <p:cNvSpPr txBox="1">
            <a:spLocks noChangeArrowheads="1"/>
          </p:cNvSpPr>
          <p:nvPr/>
        </p:nvSpPr>
        <p:spPr bwMode="auto">
          <a:xfrm>
            <a:off x="5943600" y="4800600"/>
            <a:ext cx="533400" cy="914400"/>
          </a:xfrm>
          <a:prstGeom prst="rect">
            <a:avLst/>
          </a:prstGeom>
          <a:ln/>
        </p:spPr>
        <p:style>
          <a:lnRef idx="1">
            <a:schemeClr val="accent2"/>
          </a:lnRef>
          <a:fillRef idx="2">
            <a:schemeClr val="accent2"/>
          </a:fillRef>
          <a:effectRef idx="1">
            <a:schemeClr val="accent2"/>
          </a:effectRef>
          <a:fontRef idx="minor">
            <a:schemeClr val="dk1"/>
          </a:fontRef>
        </p:style>
        <p:txBody>
          <a:bodyPr wrap="square">
            <a:spAutoFit/>
          </a:bodyPr>
          <a:lstStyle/>
          <a:p>
            <a:pPr>
              <a:spcBef>
                <a:spcPct val="50000"/>
              </a:spcBef>
            </a:pPr>
            <a:r>
              <a:rPr lang="en-US" sz="5400" dirty="0" smtClean="0">
                <a:latin typeface="Cooper Black" pitchFamily="18" charset="0"/>
              </a:rPr>
              <a:t>1</a:t>
            </a:r>
            <a:endParaRPr lang="en-US" sz="5400" dirty="0">
              <a:latin typeface="Cooper Black" pitchFamily="18" charset="0"/>
            </a:endParaRPr>
          </a:p>
        </p:txBody>
      </p:sp>
      <p:sp>
        <p:nvSpPr>
          <p:cNvPr id="18"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9166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ppt_x"/>
                                          </p:val>
                                        </p:tav>
                                        <p:tav tm="100000">
                                          <p:val>
                                            <p:strVal val="#ppt_x"/>
                                          </p:val>
                                        </p:tav>
                                      </p:tavLst>
                                    </p:anim>
                                    <p:anim calcmode="lin" valueType="num">
                                      <p:cBhvr additive="base">
                                        <p:cTn id="3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500" fill="hold"/>
                                        <p:tgtEl>
                                          <p:spTgt spid="13"/>
                                        </p:tgtEl>
                                        <p:attrNameLst>
                                          <p:attrName>ppt_x</p:attrName>
                                        </p:attrNameLst>
                                      </p:cBhvr>
                                      <p:tavLst>
                                        <p:tav tm="0">
                                          <p:val>
                                            <p:strVal val="#ppt_x"/>
                                          </p:val>
                                        </p:tav>
                                        <p:tav tm="100000">
                                          <p:val>
                                            <p:strVal val="#ppt_x"/>
                                          </p:val>
                                        </p:tav>
                                      </p:tavLst>
                                    </p:anim>
                                    <p:anim calcmode="lin" valueType="num">
                                      <p:cBhvr additive="base">
                                        <p:cTn id="37" dur="500" fill="hold"/>
                                        <p:tgtEl>
                                          <p:spTgt spid="13"/>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5" presetClass="entr" presetSubtype="0" fill="hold" grpId="0" nodeType="after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44" dur="1000" fill="hold"/>
                                        <p:tgtEl>
                                          <p:spTgt spid="6"/>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25" presetClass="entr" presetSubtype="0" fill="hold" grpId="0"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56" dur="1000" fill="hold"/>
                                        <p:tgtEl>
                                          <p:spTgt spid="7"/>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7"/>
                                        </p:tgtEl>
                                      </p:cBhvr>
                                    </p:animEffec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
                                        </p:tgtEl>
                                        <p:attrNameLst>
                                          <p:attrName>style.visibility</p:attrName>
                                        </p:attrNameLst>
                                      </p:cBhvr>
                                      <p:to>
                                        <p:strVal val="visible"/>
                                      </p:to>
                                    </p:set>
                                    <p:anim calcmode="lin" valueType="num">
                                      <p:cBhvr additive="base">
                                        <p:cTn id="65" dur="500" fill="hold"/>
                                        <p:tgtEl>
                                          <p:spTgt spid="14"/>
                                        </p:tgtEl>
                                        <p:attrNameLst>
                                          <p:attrName>ppt_x</p:attrName>
                                        </p:attrNameLst>
                                      </p:cBhvr>
                                      <p:tavLst>
                                        <p:tav tm="0">
                                          <p:val>
                                            <p:strVal val="#ppt_x"/>
                                          </p:val>
                                        </p:tav>
                                        <p:tav tm="100000">
                                          <p:val>
                                            <p:strVal val="#ppt_x"/>
                                          </p:val>
                                        </p:tav>
                                      </p:tavLst>
                                    </p:anim>
                                    <p:anim calcmode="lin" valueType="num">
                                      <p:cBhvr additive="base">
                                        <p:cTn id="66" dur="500" fill="hold"/>
                                        <p:tgtEl>
                                          <p:spTgt spid="14"/>
                                        </p:tgtEl>
                                        <p:attrNameLst>
                                          <p:attrName>ppt_y</p:attrName>
                                        </p:attrNameLst>
                                      </p:cBhvr>
                                      <p:tavLst>
                                        <p:tav tm="0">
                                          <p:val>
                                            <p:strVal val="1+#ppt_h/2"/>
                                          </p:val>
                                        </p:tav>
                                        <p:tav tm="100000">
                                          <p:val>
                                            <p:strVal val="#ppt_y"/>
                                          </p:val>
                                        </p:tav>
                                      </p:tavLst>
                                    </p:anim>
                                  </p:childTnLst>
                                </p:cTn>
                              </p:par>
                            </p:childTnLst>
                          </p:cTn>
                        </p:par>
                        <p:par>
                          <p:cTn id="67" fill="hold">
                            <p:stCondLst>
                              <p:cond delay="500"/>
                            </p:stCondLst>
                            <p:childTnLst>
                              <p:par>
                                <p:cTn id="68" presetID="25" presetClass="entr" presetSubtype="0" fill="hold" grpId="0" nodeType="afterEffect">
                                  <p:stCondLst>
                                    <p:cond delay="0"/>
                                  </p:stCondLst>
                                  <p:childTnLst>
                                    <p:set>
                                      <p:cBhvr>
                                        <p:cTn id="69" dur="1" fill="hold">
                                          <p:stCondLst>
                                            <p:cond delay="0"/>
                                          </p:stCondLst>
                                        </p:cTn>
                                        <p:tgtEl>
                                          <p:spTgt spid="8"/>
                                        </p:tgtEl>
                                        <p:attrNameLst>
                                          <p:attrName>style.visibility</p:attrName>
                                        </p:attrNameLst>
                                      </p:cBhvr>
                                      <p:to>
                                        <p:strVal val="visible"/>
                                      </p:to>
                                    </p:set>
                                    <p:anim calcmode="lin" valueType="num">
                                      <p:cBhvr>
                                        <p:cTn id="70"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73" dur="1000" fill="hold"/>
                                        <p:tgtEl>
                                          <p:spTgt spid="8"/>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8"/>
                                        </p:tgtEl>
                                      </p:cBhvr>
                                    </p:animEffect>
                                  </p:childTnLst>
                                </p:cTn>
                              </p:par>
                            </p:childTnLst>
                          </p:cTn>
                        </p:par>
                      </p:childTnLst>
                    </p:cTn>
                  </p:par>
                  <p:par>
                    <p:cTn id="78" fill="hold">
                      <p:stCondLst>
                        <p:cond delay="indefinite"/>
                      </p:stCondLst>
                      <p:childTnLst>
                        <p:par>
                          <p:cTn id="79" fill="hold">
                            <p:stCondLst>
                              <p:cond delay="0"/>
                            </p:stCondLst>
                            <p:childTnLst>
                              <p:par>
                                <p:cTn id="80" presetID="25" presetClass="entr" presetSubtype="0"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83"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84"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85" dur="1000" fill="hold"/>
                                        <p:tgtEl>
                                          <p:spTgt spid="9"/>
                                        </p:tgtEl>
                                        <p:attrNameLst>
                                          <p:attrName>ppt_h</p:attrName>
                                        </p:attrNameLst>
                                      </p:cBhvr>
                                      <p:tavLst>
                                        <p:tav tm="0">
                                          <p:val>
                                            <p:strVal val="#ppt_h"/>
                                          </p:val>
                                        </p:tav>
                                        <p:tav tm="100000">
                                          <p:val>
                                            <p:strVal val="#ppt_h"/>
                                          </p:val>
                                        </p:tav>
                                      </p:tavLst>
                                    </p:anim>
                                    <p:anim calcmode="lin" valueType="num">
                                      <p:cBhvr>
                                        <p:cTn id="86"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87"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88"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89" dur="1000" decel="50000">
                                          <p:stCondLst>
                                            <p:cond delay="0"/>
                                          </p:stCondLst>
                                        </p:cTn>
                                        <p:tgtEl>
                                          <p:spTgt spid="9"/>
                                        </p:tgtEl>
                                      </p:cBhvr>
                                    </p:animEffec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15"/>
                                        </p:tgtEl>
                                        <p:attrNameLst>
                                          <p:attrName>style.visibility</p:attrName>
                                        </p:attrNameLst>
                                      </p:cBhvr>
                                      <p:to>
                                        <p:strVal val="visible"/>
                                      </p:to>
                                    </p:set>
                                    <p:anim calcmode="lin" valueType="num">
                                      <p:cBhvr additive="base">
                                        <p:cTn id="94" dur="500" fill="hold"/>
                                        <p:tgtEl>
                                          <p:spTgt spid="15"/>
                                        </p:tgtEl>
                                        <p:attrNameLst>
                                          <p:attrName>ppt_x</p:attrName>
                                        </p:attrNameLst>
                                      </p:cBhvr>
                                      <p:tavLst>
                                        <p:tav tm="0">
                                          <p:val>
                                            <p:strVal val="#ppt_x"/>
                                          </p:val>
                                        </p:tav>
                                        <p:tav tm="100000">
                                          <p:val>
                                            <p:strVal val="#ppt_x"/>
                                          </p:val>
                                        </p:tav>
                                      </p:tavLst>
                                    </p:anim>
                                    <p:anim calcmode="lin" valueType="num">
                                      <p:cBhvr additive="base">
                                        <p:cTn id="9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5" presetClass="entr" presetSubtype="0" fill="hold" grpId="0" nodeType="clickEffect">
                                  <p:stCondLst>
                                    <p:cond delay="0"/>
                                  </p:stCondLst>
                                  <p:childTnLst>
                                    <p:set>
                                      <p:cBhvr>
                                        <p:cTn id="99" dur="1" fill="hold">
                                          <p:stCondLst>
                                            <p:cond delay="0"/>
                                          </p:stCondLst>
                                        </p:cTn>
                                        <p:tgtEl>
                                          <p:spTgt spid="10"/>
                                        </p:tgtEl>
                                        <p:attrNameLst>
                                          <p:attrName>style.visibility</p:attrName>
                                        </p:attrNameLst>
                                      </p:cBhvr>
                                      <p:to>
                                        <p:strVal val="visible"/>
                                      </p:to>
                                    </p:set>
                                    <p:anim calcmode="lin" valueType="num">
                                      <p:cBhvr>
                                        <p:cTn id="100"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01"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02"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3" dur="1000" fill="hold"/>
                                        <p:tgtEl>
                                          <p:spTgt spid="10"/>
                                        </p:tgtEl>
                                        <p:attrNameLst>
                                          <p:attrName>ppt_h</p:attrName>
                                        </p:attrNameLst>
                                      </p:cBhvr>
                                      <p:tavLst>
                                        <p:tav tm="0">
                                          <p:val>
                                            <p:strVal val="#ppt_h"/>
                                          </p:val>
                                        </p:tav>
                                        <p:tav tm="100000">
                                          <p:val>
                                            <p:strVal val="#ppt_h"/>
                                          </p:val>
                                        </p:tav>
                                      </p:tavLst>
                                    </p:anim>
                                    <p:anim calcmode="lin" valueType="num">
                                      <p:cBhvr>
                                        <p:cTn id="104"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05"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06"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07" dur="1000" decel="50000">
                                          <p:stCondLst>
                                            <p:cond delay="0"/>
                                          </p:stCondLst>
                                        </p:cTn>
                                        <p:tgtEl>
                                          <p:spTgt spid="10"/>
                                        </p:tgtEl>
                                      </p:cBhvr>
                                    </p:animEffect>
                                  </p:childTnLst>
                                </p:cTn>
                              </p:par>
                            </p:childTnLst>
                          </p:cTn>
                        </p:par>
                      </p:childTnLst>
                    </p:cTn>
                  </p:par>
                  <p:par>
                    <p:cTn id="108" fill="hold">
                      <p:stCondLst>
                        <p:cond delay="indefinite"/>
                      </p:stCondLst>
                      <p:childTnLst>
                        <p:par>
                          <p:cTn id="109" fill="hold">
                            <p:stCondLst>
                              <p:cond delay="0"/>
                            </p:stCondLst>
                            <p:childTnLst>
                              <p:par>
                                <p:cTn id="110" presetID="25" presetClass="entr" presetSubtype="0" fill="hold" grpId="0" nodeType="clickEffect">
                                  <p:stCondLst>
                                    <p:cond delay="0"/>
                                  </p:stCondLst>
                                  <p:childTnLst>
                                    <p:set>
                                      <p:cBhvr>
                                        <p:cTn id="111" dur="1" fill="hold">
                                          <p:stCondLst>
                                            <p:cond delay="0"/>
                                          </p:stCondLst>
                                        </p:cTn>
                                        <p:tgtEl>
                                          <p:spTgt spid="11"/>
                                        </p:tgtEl>
                                        <p:attrNameLst>
                                          <p:attrName>style.visibility</p:attrName>
                                        </p:attrNameLst>
                                      </p:cBhvr>
                                      <p:to>
                                        <p:strVal val="visible"/>
                                      </p:to>
                                    </p:set>
                                    <p:anim calcmode="lin" valueType="num">
                                      <p:cBhvr>
                                        <p:cTn id="112"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113"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114"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15" dur="1000" fill="hold"/>
                                        <p:tgtEl>
                                          <p:spTgt spid="11"/>
                                        </p:tgtEl>
                                        <p:attrNameLst>
                                          <p:attrName>ppt_h</p:attrName>
                                        </p:attrNameLst>
                                      </p:cBhvr>
                                      <p:tavLst>
                                        <p:tav tm="0">
                                          <p:val>
                                            <p:strVal val="#ppt_h"/>
                                          </p:val>
                                        </p:tav>
                                        <p:tav tm="100000">
                                          <p:val>
                                            <p:strVal val="#ppt_h"/>
                                          </p:val>
                                        </p:tav>
                                      </p:tavLst>
                                    </p:anim>
                                    <p:anim calcmode="lin" valueType="num">
                                      <p:cBhvr>
                                        <p:cTn id="116"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17"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18"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19" dur="1000" decel="50000">
                                          <p:stCondLst>
                                            <p:cond delay="0"/>
                                          </p:stCondLst>
                                        </p:cTn>
                                        <p:tgtEl>
                                          <p:spTgt spid="11"/>
                                        </p:tgtEl>
                                      </p:cBhvr>
                                    </p:animEffect>
                                  </p:childTnLst>
                                </p:cTn>
                              </p:par>
                            </p:childTnLst>
                          </p:cTn>
                        </p:par>
                      </p:childTnLst>
                    </p:cTn>
                  </p:par>
                  <p:par>
                    <p:cTn id="120" fill="hold">
                      <p:stCondLst>
                        <p:cond delay="indefinite"/>
                      </p:stCondLst>
                      <p:childTnLst>
                        <p:par>
                          <p:cTn id="121" fill="hold">
                            <p:stCondLst>
                              <p:cond delay="0"/>
                            </p:stCondLst>
                            <p:childTnLst>
                              <p:par>
                                <p:cTn id="122" presetID="25" presetClass="entr" presetSubtype="0" fill="hold" grpId="0" nodeType="clickEffect">
                                  <p:stCondLst>
                                    <p:cond delay="0"/>
                                  </p:stCondLst>
                                  <p:childTnLst>
                                    <p:set>
                                      <p:cBhvr>
                                        <p:cTn id="123" dur="1" fill="hold">
                                          <p:stCondLst>
                                            <p:cond delay="0"/>
                                          </p:stCondLst>
                                        </p:cTn>
                                        <p:tgtEl>
                                          <p:spTgt spid="16"/>
                                        </p:tgtEl>
                                        <p:attrNameLst>
                                          <p:attrName>style.visibility</p:attrName>
                                        </p:attrNameLst>
                                      </p:cBhvr>
                                      <p:to>
                                        <p:strVal val="visible"/>
                                      </p:to>
                                    </p:set>
                                    <p:anim calcmode="lin" valueType="num">
                                      <p:cBhvr>
                                        <p:cTn id="124"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25"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26"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27" dur="1000" fill="hold"/>
                                        <p:tgtEl>
                                          <p:spTgt spid="16"/>
                                        </p:tgtEl>
                                        <p:attrNameLst>
                                          <p:attrName>ppt_h</p:attrName>
                                        </p:attrNameLst>
                                      </p:cBhvr>
                                      <p:tavLst>
                                        <p:tav tm="0">
                                          <p:val>
                                            <p:strVal val="#ppt_h"/>
                                          </p:val>
                                        </p:tav>
                                        <p:tav tm="100000">
                                          <p:val>
                                            <p:strVal val="#ppt_h"/>
                                          </p:val>
                                        </p:tav>
                                      </p:tavLst>
                                    </p:anim>
                                    <p:anim calcmode="lin" valueType="num">
                                      <p:cBhvr>
                                        <p:cTn id="128"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29"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30"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31" dur="1000" decel="50000">
                                          <p:stCondLst>
                                            <p:cond delay="0"/>
                                          </p:stCondLst>
                                        </p:cTn>
                                        <p:tgtEl>
                                          <p:spTgt spid="16"/>
                                        </p:tgtEl>
                                      </p:cBhvr>
                                    </p:animEffect>
                                  </p:childTnLst>
                                </p:cTn>
                              </p:par>
                            </p:childTnLst>
                          </p:cTn>
                        </p:par>
                      </p:childTnLst>
                    </p:cTn>
                  </p:par>
                  <p:par>
                    <p:cTn id="132" fill="hold">
                      <p:stCondLst>
                        <p:cond delay="indefinite"/>
                      </p:stCondLst>
                      <p:childTnLst>
                        <p:par>
                          <p:cTn id="133" fill="hold">
                            <p:stCondLst>
                              <p:cond delay="0"/>
                            </p:stCondLst>
                            <p:childTnLst>
                              <p:par>
                                <p:cTn id="134" presetID="25" presetClass="entr" presetSubtype="0" fill="hold" grpId="0" nodeType="clickEffect">
                                  <p:stCondLst>
                                    <p:cond delay="0"/>
                                  </p:stCondLst>
                                  <p:childTnLst>
                                    <p:set>
                                      <p:cBhvr>
                                        <p:cTn id="135" dur="1" fill="hold">
                                          <p:stCondLst>
                                            <p:cond delay="0"/>
                                          </p:stCondLst>
                                        </p:cTn>
                                        <p:tgtEl>
                                          <p:spTgt spid="17"/>
                                        </p:tgtEl>
                                        <p:attrNameLst>
                                          <p:attrName>style.visibility</p:attrName>
                                        </p:attrNameLst>
                                      </p:cBhvr>
                                      <p:to>
                                        <p:strVal val="visible"/>
                                      </p:to>
                                    </p:set>
                                    <p:anim calcmode="lin" valueType="num">
                                      <p:cBhvr>
                                        <p:cTn id="136"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139" dur="1000" fill="hold"/>
                                        <p:tgtEl>
                                          <p:spTgt spid="17"/>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8" grpId="0" animBg="1"/>
      <p:bldP spid="9" grpId="0" animBg="1"/>
      <p:bldP spid="10" grpId="0" animBg="1"/>
      <p:bldP spid="11" grpId="0" animBg="1"/>
      <p:bldP spid="4" grpId="0" animBg="1"/>
      <p:bldP spid="13" grpId="0" animBg="1"/>
      <p:bldP spid="14" grpId="0" animBg="1"/>
      <p:bldP spid="15" grpId="0" animBg="1"/>
      <p:bldP spid="16" grpId="0" animBg="1"/>
      <p:bldP spid="1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457201"/>
            <a:ext cx="83058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b="1" dirty="0" smtClean="0">
                <a:latin typeface="Algerian" pitchFamily="82" charset="0"/>
              </a:rPr>
              <a:t>“Take a Penny” Subtraction</a:t>
            </a:r>
            <a:endParaRPr lang="en-US" b="1" dirty="0">
              <a:latin typeface="Algerian" pitchFamily="82" charset="0"/>
            </a:endParaRPr>
          </a:p>
        </p:txBody>
      </p:sp>
      <p:sp>
        <p:nvSpPr>
          <p:cNvPr id="3" name="Subtitle 2"/>
          <p:cNvSpPr>
            <a:spLocks noGrp="1"/>
          </p:cNvSpPr>
          <p:nvPr>
            <p:ph type="subTitle" idx="1"/>
          </p:nvPr>
        </p:nvSpPr>
        <p:spPr>
          <a:xfrm>
            <a:off x="609600" y="1676400"/>
            <a:ext cx="8001000" cy="4648200"/>
          </a:xfrm>
          <a:solidFill>
            <a:schemeClr val="bg1"/>
          </a:solidFill>
        </p:spPr>
        <p:txBody>
          <a:bodyPr>
            <a:noAutofit/>
          </a:bodyPr>
          <a:lstStyle/>
          <a:p>
            <a:r>
              <a:rPr lang="en-US" sz="4400" b="1" dirty="0" smtClean="0">
                <a:solidFill>
                  <a:schemeClr val="tx1"/>
                </a:solidFill>
              </a:rPr>
              <a:t>Challenge Yourself</a:t>
            </a:r>
            <a:endParaRPr lang="en-US" sz="4400" b="1" dirty="0">
              <a:solidFill>
                <a:schemeClr val="tx1"/>
              </a:solidFill>
            </a:endParaRPr>
          </a:p>
        </p:txBody>
      </p:sp>
      <p:sp>
        <p:nvSpPr>
          <p:cNvPr id="5" name="Text Box 6"/>
          <p:cNvSpPr txBox="1">
            <a:spLocks noChangeArrowheads="1"/>
          </p:cNvSpPr>
          <p:nvPr/>
        </p:nvSpPr>
        <p:spPr bwMode="auto">
          <a:xfrm>
            <a:off x="839163" y="2485072"/>
            <a:ext cx="1116958" cy="1477328"/>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3200" dirty="0">
                <a:latin typeface="Cooper Black" pitchFamily="18" charset="0"/>
              </a:rPr>
              <a:t>   </a:t>
            </a:r>
            <a:r>
              <a:rPr lang="en-US" sz="3600" dirty="0" smtClean="0">
                <a:latin typeface="Cooper Black" pitchFamily="18" charset="0"/>
              </a:rPr>
              <a:t>80</a:t>
            </a:r>
            <a:endParaRPr lang="en-US" sz="3600" dirty="0">
              <a:latin typeface="Cooper Black" pitchFamily="18" charset="0"/>
            </a:endParaRPr>
          </a:p>
          <a:p>
            <a:pPr>
              <a:spcBef>
                <a:spcPct val="50000"/>
              </a:spcBef>
            </a:pPr>
            <a:r>
              <a:rPr lang="en-US" sz="3600" u="sng" dirty="0">
                <a:latin typeface="Cooper Black" pitchFamily="18" charset="0"/>
              </a:rPr>
              <a:t>-  </a:t>
            </a:r>
            <a:r>
              <a:rPr lang="en-US" sz="3600" u="sng" dirty="0" smtClean="0">
                <a:latin typeface="Cooper Black" pitchFamily="18" charset="0"/>
              </a:rPr>
              <a:t>64</a:t>
            </a:r>
            <a:endParaRPr lang="en-US" sz="3600" u="sng" dirty="0">
              <a:latin typeface="Cooper Black" pitchFamily="18" charset="0"/>
            </a:endParaRPr>
          </a:p>
        </p:txBody>
      </p:sp>
      <p:sp>
        <p:nvSpPr>
          <p:cNvPr id="18" name="Text Box 6"/>
          <p:cNvSpPr txBox="1">
            <a:spLocks noChangeArrowheads="1"/>
          </p:cNvSpPr>
          <p:nvPr/>
        </p:nvSpPr>
        <p:spPr bwMode="auto">
          <a:xfrm>
            <a:off x="2362200" y="2485072"/>
            <a:ext cx="1116958" cy="1477328"/>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3200" dirty="0">
                <a:latin typeface="Cooper Black" pitchFamily="18" charset="0"/>
              </a:rPr>
              <a:t>   </a:t>
            </a:r>
            <a:r>
              <a:rPr lang="en-US" sz="3600" dirty="0">
                <a:latin typeface="Cooper Black" pitchFamily="18" charset="0"/>
              </a:rPr>
              <a:t>7</a:t>
            </a:r>
            <a:r>
              <a:rPr lang="en-US" sz="3600" dirty="0" smtClean="0">
                <a:latin typeface="Cooper Black" pitchFamily="18" charset="0"/>
              </a:rPr>
              <a:t>0</a:t>
            </a:r>
            <a:endParaRPr lang="en-US" sz="3600" dirty="0">
              <a:latin typeface="Cooper Black" pitchFamily="18" charset="0"/>
            </a:endParaRPr>
          </a:p>
          <a:p>
            <a:pPr>
              <a:spcBef>
                <a:spcPct val="50000"/>
              </a:spcBef>
            </a:pPr>
            <a:r>
              <a:rPr lang="en-US" sz="3600" u="sng" dirty="0">
                <a:latin typeface="Cooper Black" pitchFamily="18" charset="0"/>
              </a:rPr>
              <a:t>-  </a:t>
            </a:r>
            <a:r>
              <a:rPr lang="en-US" sz="3600" u="sng" dirty="0" smtClean="0">
                <a:latin typeface="Cooper Black" pitchFamily="18" charset="0"/>
              </a:rPr>
              <a:t>38</a:t>
            </a:r>
            <a:endParaRPr lang="en-US" sz="3600" u="sng" dirty="0">
              <a:latin typeface="Cooper Black" pitchFamily="18" charset="0"/>
            </a:endParaRPr>
          </a:p>
        </p:txBody>
      </p:sp>
      <p:sp>
        <p:nvSpPr>
          <p:cNvPr id="19" name="Text Box 6"/>
          <p:cNvSpPr txBox="1">
            <a:spLocks noChangeArrowheads="1"/>
          </p:cNvSpPr>
          <p:nvPr/>
        </p:nvSpPr>
        <p:spPr bwMode="auto">
          <a:xfrm>
            <a:off x="3836042" y="2485072"/>
            <a:ext cx="1116958" cy="1477328"/>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3200" dirty="0">
                <a:latin typeface="Cooper Black" pitchFamily="18" charset="0"/>
              </a:rPr>
              <a:t>   </a:t>
            </a:r>
            <a:r>
              <a:rPr lang="en-US" sz="3600" dirty="0" smtClean="0">
                <a:latin typeface="Cooper Black" pitchFamily="18" charset="0"/>
              </a:rPr>
              <a:t>40</a:t>
            </a:r>
            <a:endParaRPr lang="en-US" sz="3600" dirty="0">
              <a:latin typeface="Cooper Black" pitchFamily="18" charset="0"/>
            </a:endParaRPr>
          </a:p>
          <a:p>
            <a:pPr>
              <a:spcBef>
                <a:spcPct val="50000"/>
              </a:spcBef>
            </a:pPr>
            <a:r>
              <a:rPr lang="en-US" sz="3600" u="sng" dirty="0">
                <a:latin typeface="Cooper Black" pitchFamily="18" charset="0"/>
              </a:rPr>
              <a:t>-  </a:t>
            </a:r>
            <a:r>
              <a:rPr lang="en-US" sz="3600" u="sng" dirty="0" smtClean="0">
                <a:latin typeface="Cooper Black" pitchFamily="18" charset="0"/>
              </a:rPr>
              <a:t>17</a:t>
            </a:r>
            <a:endParaRPr lang="en-US" sz="3600" u="sng" dirty="0">
              <a:latin typeface="Cooper Black" pitchFamily="18" charset="0"/>
            </a:endParaRPr>
          </a:p>
        </p:txBody>
      </p:sp>
      <p:sp>
        <p:nvSpPr>
          <p:cNvPr id="20" name="Text Box 6"/>
          <p:cNvSpPr txBox="1">
            <a:spLocks noChangeArrowheads="1"/>
          </p:cNvSpPr>
          <p:nvPr/>
        </p:nvSpPr>
        <p:spPr bwMode="auto">
          <a:xfrm>
            <a:off x="5283842" y="2485072"/>
            <a:ext cx="1421758" cy="1477328"/>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3200" dirty="0">
                <a:latin typeface="Cooper Black" pitchFamily="18" charset="0"/>
              </a:rPr>
              <a:t>   </a:t>
            </a:r>
            <a:r>
              <a:rPr lang="en-US" sz="3600" dirty="0">
                <a:latin typeface="Cooper Black" pitchFamily="18" charset="0"/>
              </a:rPr>
              <a:t>6</a:t>
            </a:r>
            <a:r>
              <a:rPr lang="en-US" sz="3600" dirty="0" smtClean="0">
                <a:latin typeface="Cooper Black" pitchFamily="18" charset="0"/>
              </a:rPr>
              <a:t>00</a:t>
            </a:r>
            <a:endParaRPr lang="en-US" sz="3600" dirty="0">
              <a:latin typeface="Cooper Black" pitchFamily="18" charset="0"/>
            </a:endParaRPr>
          </a:p>
          <a:p>
            <a:pPr>
              <a:spcBef>
                <a:spcPct val="50000"/>
              </a:spcBef>
            </a:pPr>
            <a:r>
              <a:rPr lang="en-US" sz="3600" u="sng" dirty="0">
                <a:latin typeface="Cooper Black" pitchFamily="18" charset="0"/>
              </a:rPr>
              <a:t>-  </a:t>
            </a:r>
            <a:r>
              <a:rPr lang="en-US" sz="3600" u="sng" dirty="0" smtClean="0">
                <a:latin typeface="Cooper Black" pitchFamily="18" charset="0"/>
              </a:rPr>
              <a:t>342</a:t>
            </a:r>
            <a:endParaRPr lang="en-US" sz="3600" u="sng" dirty="0">
              <a:latin typeface="Cooper Black" pitchFamily="18" charset="0"/>
            </a:endParaRPr>
          </a:p>
        </p:txBody>
      </p:sp>
      <p:sp>
        <p:nvSpPr>
          <p:cNvPr id="21" name="Text Box 6"/>
          <p:cNvSpPr txBox="1">
            <a:spLocks noChangeArrowheads="1"/>
          </p:cNvSpPr>
          <p:nvPr/>
        </p:nvSpPr>
        <p:spPr bwMode="auto">
          <a:xfrm>
            <a:off x="7036442" y="2485072"/>
            <a:ext cx="1421758" cy="1477328"/>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3200" dirty="0">
                <a:latin typeface="Cooper Black" pitchFamily="18" charset="0"/>
              </a:rPr>
              <a:t>   </a:t>
            </a:r>
            <a:r>
              <a:rPr lang="en-US" sz="3600" dirty="0" smtClean="0">
                <a:latin typeface="Cooper Black" pitchFamily="18" charset="0"/>
              </a:rPr>
              <a:t>800</a:t>
            </a:r>
            <a:endParaRPr lang="en-US" sz="3600" dirty="0">
              <a:latin typeface="Cooper Black" pitchFamily="18" charset="0"/>
            </a:endParaRPr>
          </a:p>
          <a:p>
            <a:pPr>
              <a:spcBef>
                <a:spcPct val="50000"/>
              </a:spcBef>
            </a:pPr>
            <a:r>
              <a:rPr lang="en-US" sz="3600" u="sng" dirty="0">
                <a:latin typeface="Cooper Black" pitchFamily="18" charset="0"/>
              </a:rPr>
              <a:t>-  </a:t>
            </a:r>
            <a:r>
              <a:rPr lang="en-US" sz="3600" u="sng" dirty="0" smtClean="0">
                <a:latin typeface="Cooper Black" pitchFamily="18" charset="0"/>
              </a:rPr>
              <a:t>475</a:t>
            </a:r>
            <a:endParaRPr lang="en-US" sz="3600" u="sng" dirty="0">
              <a:latin typeface="Cooper Black" pitchFamily="18" charset="0"/>
            </a:endParaRPr>
          </a:p>
        </p:txBody>
      </p:sp>
      <p:sp>
        <p:nvSpPr>
          <p:cNvPr id="22" name="Text Box 6"/>
          <p:cNvSpPr txBox="1">
            <a:spLocks noChangeArrowheads="1"/>
          </p:cNvSpPr>
          <p:nvPr/>
        </p:nvSpPr>
        <p:spPr bwMode="auto">
          <a:xfrm>
            <a:off x="864242" y="4572000"/>
            <a:ext cx="1421758" cy="1477328"/>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3200" dirty="0">
                <a:latin typeface="Cooper Black" pitchFamily="18" charset="0"/>
              </a:rPr>
              <a:t>   </a:t>
            </a:r>
            <a:r>
              <a:rPr lang="en-US" sz="3600" dirty="0">
                <a:latin typeface="Cooper Black" pitchFamily="18" charset="0"/>
              </a:rPr>
              <a:t>5</a:t>
            </a:r>
            <a:r>
              <a:rPr lang="en-US" sz="3600" dirty="0" smtClean="0">
                <a:latin typeface="Cooper Black" pitchFamily="18" charset="0"/>
              </a:rPr>
              <a:t>00</a:t>
            </a:r>
            <a:endParaRPr lang="en-US" sz="3600" dirty="0">
              <a:latin typeface="Cooper Black" pitchFamily="18" charset="0"/>
            </a:endParaRPr>
          </a:p>
          <a:p>
            <a:pPr>
              <a:spcBef>
                <a:spcPct val="50000"/>
              </a:spcBef>
            </a:pPr>
            <a:r>
              <a:rPr lang="en-US" sz="3600" u="sng" dirty="0">
                <a:latin typeface="Cooper Black" pitchFamily="18" charset="0"/>
              </a:rPr>
              <a:t>-  </a:t>
            </a:r>
            <a:r>
              <a:rPr lang="en-US" sz="3600" u="sng" dirty="0" smtClean="0">
                <a:latin typeface="Cooper Black" pitchFamily="18" charset="0"/>
              </a:rPr>
              <a:t>286</a:t>
            </a:r>
            <a:endParaRPr lang="en-US" sz="3600" u="sng" dirty="0">
              <a:latin typeface="Cooper Black" pitchFamily="18" charset="0"/>
            </a:endParaRPr>
          </a:p>
        </p:txBody>
      </p:sp>
      <p:sp>
        <p:nvSpPr>
          <p:cNvPr id="23" name="Text Box 6"/>
          <p:cNvSpPr txBox="1">
            <a:spLocks noChangeArrowheads="1"/>
          </p:cNvSpPr>
          <p:nvPr/>
        </p:nvSpPr>
        <p:spPr bwMode="auto">
          <a:xfrm>
            <a:off x="2616842" y="4572000"/>
            <a:ext cx="1650358" cy="1477328"/>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3200" dirty="0">
                <a:latin typeface="Cooper Black" pitchFamily="18" charset="0"/>
              </a:rPr>
              <a:t>   </a:t>
            </a:r>
            <a:r>
              <a:rPr lang="en-US" sz="3600" dirty="0" smtClean="0">
                <a:latin typeface="Cooper Black" pitchFamily="18" charset="0"/>
              </a:rPr>
              <a:t>9000</a:t>
            </a:r>
            <a:endParaRPr lang="en-US" sz="3600" dirty="0">
              <a:latin typeface="Cooper Black" pitchFamily="18" charset="0"/>
            </a:endParaRPr>
          </a:p>
          <a:p>
            <a:pPr>
              <a:spcBef>
                <a:spcPct val="50000"/>
              </a:spcBef>
            </a:pPr>
            <a:r>
              <a:rPr lang="en-US" sz="3600" u="sng" dirty="0">
                <a:latin typeface="Cooper Black" pitchFamily="18" charset="0"/>
              </a:rPr>
              <a:t>-  </a:t>
            </a:r>
            <a:r>
              <a:rPr lang="en-US" sz="3600" u="sng" dirty="0" smtClean="0">
                <a:latin typeface="Cooper Black" pitchFamily="18" charset="0"/>
              </a:rPr>
              <a:t>7538</a:t>
            </a:r>
            <a:endParaRPr lang="en-US" sz="3600" u="sng" dirty="0">
              <a:latin typeface="Cooper Black" pitchFamily="18" charset="0"/>
            </a:endParaRPr>
          </a:p>
        </p:txBody>
      </p:sp>
      <p:sp>
        <p:nvSpPr>
          <p:cNvPr id="24" name="Text Box 6"/>
          <p:cNvSpPr txBox="1">
            <a:spLocks noChangeArrowheads="1"/>
          </p:cNvSpPr>
          <p:nvPr/>
        </p:nvSpPr>
        <p:spPr bwMode="auto">
          <a:xfrm>
            <a:off x="4521842" y="4572000"/>
            <a:ext cx="1650358" cy="1477328"/>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3200" dirty="0">
                <a:latin typeface="Cooper Black" pitchFamily="18" charset="0"/>
              </a:rPr>
              <a:t>   </a:t>
            </a:r>
            <a:r>
              <a:rPr lang="en-US" sz="3600" dirty="0">
                <a:latin typeface="Cooper Black" pitchFamily="18" charset="0"/>
              </a:rPr>
              <a:t>4</a:t>
            </a:r>
            <a:r>
              <a:rPr lang="en-US" sz="3600" dirty="0" smtClean="0">
                <a:latin typeface="Cooper Black" pitchFamily="18" charset="0"/>
              </a:rPr>
              <a:t>000</a:t>
            </a:r>
            <a:endParaRPr lang="en-US" sz="3600" dirty="0">
              <a:latin typeface="Cooper Black" pitchFamily="18" charset="0"/>
            </a:endParaRPr>
          </a:p>
          <a:p>
            <a:pPr>
              <a:spcBef>
                <a:spcPct val="50000"/>
              </a:spcBef>
            </a:pPr>
            <a:r>
              <a:rPr lang="en-US" sz="3600" u="sng" dirty="0">
                <a:latin typeface="Cooper Black" pitchFamily="18" charset="0"/>
              </a:rPr>
              <a:t>-  </a:t>
            </a:r>
            <a:r>
              <a:rPr lang="en-US" sz="3600" u="sng" dirty="0" smtClean="0">
                <a:latin typeface="Cooper Black" pitchFamily="18" charset="0"/>
              </a:rPr>
              <a:t>1843</a:t>
            </a:r>
            <a:endParaRPr lang="en-US" sz="3600" u="sng" dirty="0">
              <a:latin typeface="Cooper Black" pitchFamily="18" charset="0"/>
            </a:endParaRPr>
          </a:p>
        </p:txBody>
      </p:sp>
      <p:sp>
        <p:nvSpPr>
          <p:cNvPr id="25" name="Text Box 6"/>
          <p:cNvSpPr txBox="1">
            <a:spLocks noChangeArrowheads="1"/>
          </p:cNvSpPr>
          <p:nvPr/>
        </p:nvSpPr>
        <p:spPr bwMode="auto">
          <a:xfrm>
            <a:off x="6426842" y="4572000"/>
            <a:ext cx="1955158" cy="1477328"/>
          </a:xfrm>
          <a:prstGeom prst="rect">
            <a:avLst/>
          </a:prstGeom>
          <a:ln/>
        </p:spPr>
        <p:style>
          <a:lnRef idx="1">
            <a:schemeClr val="accent3"/>
          </a:lnRef>
          <a:fillRef idx="3">
            <a:schemeClr val="accent3"/>
          </a:fillRef>
          <a:effectRef idx="2">
            <a:schemeClr val="accent3"/>
          </a:effectRef>
          <a:fontRef idx="minor">
            <a:schemeClr val="lt1"/>
          </a:fontRef>
        </p:style>
        <p:txBody>
          <a:bodyPr wrap="square">
            <a:spAutoFit/>
          </a:bodyPr>
          <a:lstStyle/>
          <a:p>
            <a:pPr>
              <a:spcBef>
                <a:spcPct val="50000"/>
              </a:spcBef>
            </a:pPr>
            <a:r>
              <a:rPr lang="en-US" sz="3200" dirty="0">
                <a:latin typeface="Cooper Black" pitchFamily="18" charset="0"/>
              </a:rPr>
              <a:t>   </a:t>
            </a:r>
            <a:r>
              <a:rPr lang="en-US" sz="3600" dirty="0" smtClean="0">
                <a:latin typeface="Cooper Black" pitchFamily="18" charset="0"/>
              </a:rPr>
              <a:t>30000</a:t>
            </a:r>
            <a:endParaRPr lang="en-US" sz="3600" dirty="0">
              <a:latin typeface="Cooper Black" pitchFamily="18" charset="0"/>
            </a:endParaRPr>
          </a:p>
          <a:p>
            <a:pPr>
              <a:spcBef>
                <a:spcPct val="50000"/>
              </a:spcBef>
            </a:pPr>
            <a:r>
              <a:rPr lang="en-US" sz="3600" u="sng" dirty="0">
                <a:latin typeface="Cooper Black" pitchFamily="18" charset="0"/>
              </a:rPr>
              <a:t>-  </a:t>
            </a:r>
            <a:r>
              <a:rPr lang="en-US" sz="3600" u="sng" dirty="0" smtClean="0">
                <a:latin typeface="Cooper Black" pitchFamily="18" charset="0"/>
              </a:rPr>
              <a:t>28542</a:t>
            </a:r>
            <a:endParaRPr lang="en-US" sz="3600" u="sng" dirty="0">
              <a:latin typeface="Cooper Black" pitchFamily="18" charset="0"/>
            </a:endParaRPr>
          </a:p>
        </p:txBody>
      </p:sp>
      <p:sp>
        <p:nvSpPr>
          <p:cNvPr id="26"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2726405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p:cTn id="29"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32" dur="1000" fill="hold"/>
                                        <p:tgtEl>
                                          <p:spTgt spid="18"/>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18"/>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43" dur="1000" fill="hold"/>
                                        <p:tgtEl>
                                          <p:spTgt spid="19"/>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19"/>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54" dur="1000" fill="hold"/>
                                        <p:tgtEl>
                                          <p:spTgt spid="20"/>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20"/>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65" dur="1000" fill="hold"/>
                                        <p:tgtEl>
                                          <p:spTgt spid="21"/>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21"/>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 calcmode="lin" valueType="num">
                                      <p:cBhvr>
                                        <p:cTn id="73"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76" dur="1000" fill="hold"/>
                                        <p:tgtEl>
                                          <p:spTgt spid="22"/>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22"/>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87" dur="1000" fill="hold"/>
                                        <p:tgtEl>
                                          <p:spTgt spid="23"/>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23"/>
                                        </p:tgtEl>
                                      </p:cBhvr>
                                    </p:animEffect>
                                  </p:childTnLst>
                                </p:cTn>
                              </p:par>
                            </p:childTnLst>
                          </p:cTn>
                        </p:par>
                        <p:par>
                          <p:cTn id="92" fill="hold">
                            <p:stCondLst>
                              <p:cond delay="8000"/>
                            </p:stCondLst>
                            <p:childTnLst>
                              <p:par>
                                <p:cTn id="93" presetID="25" presetClass="entr" presetSubtype="0" fill="hold" grpId="0" nodeType="afterEffect">
                                  <p:stCondLst>
                                    <p:cond delay="0"/>
                                  </p:stCondLst>
                                  <p:childTnLst>
                                    <p:set>
                                      <p:cBhvr>
                                        <p:cTn id="94" dur="1" fill="hold">
                                          <p:stCondLst>
                                            <p:cond delay="0"/>
                                          </p:stCondLst>
                                        </p:cTn>
                                        <p:tgtEl>
                                          <p:spTgt spid="24"/>
                                        </p:tgtEl>
                                        <p:attrNameLst>
                                          <p:attrName>style.visibility</p:attrName>
                                        </p:attrNameLst>
                                      </p:cBhvr>
                                      <p:to>
                                        <p:strVal val="visible"/>
                                      </p:to>
                                    </p:set>
                                    <p:anim calcmode="lin" valueType="num">
                                      <p:cBhvr>
                                        <p:cTn id="95" dur="500" decel="50000" fill="hold">
                                          <p:stCondLst>
                                            <p:cond delay="0"/>
                                          </p:stCondLst>
                                        </p:cTn>
                                        <p:tgtEl>
                                          <p:spTgt spid="24"/>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24"/>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24"/>
                                        </p:tgtEl>
                                        <p:attrNameLst>
                                          <p:attrName>ppt_w</p:attrName>
                                        </p:attrNameLst>
                                      </p:cBhvr>
                                      <p:tavLst>
                                        <p:tav tm="0">
                                          <p:val>
                                            <p:strVal val="#ppt_w*.05"/>
                                          </p:val>
                                        </p:tav>
                                        <p:tav tm="100000">
                                          <p:val>
                                            <p:strVal val="#ppt_w"/>
                                          </p:val>
                                        </p:tav>
                                      </p:tavLst>
                                    </p:anim>
                                    <p:anim calcmode="lin" valueType="num">
                                      <p:cBhvr>
                                        <p:cTn id="98" dur="1000" fill="hold"/>
                                        <p:tgtEl>
                                          <p:spTgt spid="24"/>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24"/>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24"/>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24"/>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24"/>
                                        </p:tgtEl>
                                      </p:cBhvr>
                                    </p:animEffect>
                                  </p:childTnLst>
                                </p:cTn>
                              </p:par>
                            </p:childTnLst>
                          </p:cTn>
                        </p:par>
                        <p:par>
                          <p:cTn id="103" fill="hold">
                            <p:stCondLst>
                              <p:cond delay="9000"/>
                            </p:stCondLst>
                            <p:childTnLst>
                              <p:par>
                                <p:cTn id="104" presetID="25" presetClass="entr" presetSubtype="0" fill="hold" grpId="0" nodeType="afterEffect">
                                  <p:stCondLst>
                                    <p:cond delay="0"/>
                                  </p:stCondLst>
                                  <p:childTnLst>
                                    <p:set>
                                      <p:cBhvr>
                                        <p:cTn id="105" dur="1" fill="hold">
                                          <p:stCondLst>
                                            <p:cond delay="0"/>
                                          </p:stCondLst>
                                        </p:cTn>
                                        <p:tgtEl>
                                          <p:spTgt spid="25"/>
                                        </p:tgtEl>
                                        <p:attrNameLst>
                                          <p:attrName>style.visibility</p:attrName>
                                        </p:attrNameLst>
                                      </p:cBhvr>
                                      <p:to>
                                        <p:strVal val="visible"/>
                                      </p:to>
                                    </p:set>
                                    <p:anim calcmode="lin" valueType="num">
                                      <p:cBhvr>
                                        <p:cTn id="106" dur="500" decel="50000" fill="hold">
                                          <p:stCondLst>
                                            <p:cond delay="0"/>
                                          </p:stCondLst>
                                        </p:cTn>
                                        <p:tgtEl>
                                          <p:spTgt spid="25"/>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25"/>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25"/>
                                        </p:tgtEl>
                                        <p:attrNameLst>
                                          <p:attrName>ppt_w</p:attrName>
                                        </p:attrNameLst>
                                      </p:cBhvr>
                                      <p:tavLst>
                                        <p:tav tm="0">
                                          <p:val>
                                            <p:strVal val="#ppt_w*.05"/>
                                          </p:val>
                                        </p:tav>
                                        <p:tav tm="100000">
                                          <p:val>
                                            <p:strVal val="#ppt_w"/>
                                          </p:val>
                                        </p:tav>
                                      </p:tavLst>
                                    </p:anim>
                                    <p:anim calcmode="lin" valueType="num">
                                      <p:cBhvr>
                                        <p:cTn id="109" dur="1000" fill="hold"/>
                                        <p:tgtEl>
                                          <p:spTgt spid="25"/>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25"/>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25"/>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25"/>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609600" y="457200"/>
            <a:ext cx="8001000" cy="5410200"/>
          </a:xfrm>
          <a:solidFill>
            <a:schemeClr val="bg1"/>
          </a:solidFill>
        </p:spPr>
        <p:txBody>
          <a:bodyPr>
            <a:noAutofit/>
          </a:bodyPr>
          <a:lstStyle/>
          <a:p>
            <a:endParaRPr lang="en-US" sz="6000" b="1" dirty="0">
              <a:solidFill>
                <a:schemeClr val="tx1"/>
              </a:solidFill>
            </a:endParaRPr>
          </a:p>
        </p:txBody>
      </p:sp>
      <p:sp>
        <p:nvSpPr>
          <p:cNvPr id="6" name="Text Box 3"/>
          <p:cNvSpPr txBox="1">
            <a:spLocks noChangeArrowheads="1"/>
          </p:cNvSpPr>
          <p:nvPr/>
        </p:nvSpPr>
        <p:spPr bwMode="auto">
          <a:xfrm>
            <a:off x="609600" y="381000"/>
            <a:ext cx="8077200" cy="612475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endParaRPr lang="en-US" sz="1200" dirty="0"/>
          </a:p>
          <a:p>
            <a:pPr algn="ctr" eaLnBrk="1" hangingPunct="1"/>
            <a:r>
              <a:rPr lang="en-US" sz="2000" dirty="0"/>
              <a:t>Thank you for purchasing from Tricks of the Trade.</a:t>
            </a:r>
          </a:p>
          <a:p>
            <a:pPr algn="ctr" eaLnBrk="1" hangingPunct="1"/>
            <a:endParaRPr lang="en-US" sz="2000" dirty="0"/>
          </a:p>
          <a:p>
            <a:pPr algn="ctr" eaLnBrk="1" hangingPunct="1"/>
            <a:endParaRPr lang="en-US" sz="1200" dirty="0"/>
          </a:p>
          <a:p>
            <a:pPr algn="ctr" eaLnBrk="1" hangingPunct="1"/>
            <a:endParaRPr lang="en-US" sz="1200" dirty="0"/>
          </a:p>
          <a:p>
            <a:pPr algn="ctr" eaLnBrk="1" hangingPunct="1"/>
            <a:endParaRPr lang="en-US" sz="1200" dirty="0"/>
          </a:p>
          <a:p>
            <a:pPr algn="ctr" eaLnBrk="1" hangingPunct="1"/>
            <a:endParaRPr lang="en-US" sz="1200" dirty="0"/>
          </a:p>
          <a:p>
            <a:pPr algn="ctr" eaLnBrk="1" hangingPunct="1"/>
            <a:endParaRPr lang="en-US" sz="1200" dirty="0"/>
          </a:p>
          <a:p>
            <a:pPr algn="ctr" eaLnBrk="1" hangingPunct="1"/>
            <a:endParaRPr lang="en-US" sz="1200" dirty="0"/>
          </a:p>
          <a:p>
            <a:pPr algn="ctr" eaLnBrk="1" hangingPunct="1"/>
            <a:endParaRPr lang="en-US" sz="1200" dirty="0"/>
          </a:p>
          <a:p>
            <a:pPr algn="ctr" eaLnBrk="1" hangingPunct="1"/>
            <a:endParaRPr lang="en-US" sz="1200" dirty="0"/>
          </a:p>
          <a:p>
            <a:pPr algn="ctr" eaLnBrk="1" hangingPunct="1"/>
            <a:endParaRPr lang="en-US" sz="1200" dirty="0"/>
          </a:p>
          <a:p>
            <a:pPr algn="ctr" eaLnBrk="1" hangingPunct="1"/>
            <a:r>
              <a:rPr lang="en-US" sz="1400" dirty="0"/>
              <a:t>I use this </a:t>
            </a:r>
            <a:r>
              <a:rPr lang="en-US" sz="1400" dirty="0" smtClean="0"/>
              <a:t>PowerPoint </a:t>
            </a:r>
            <a:r>
              <a:rPr lang="en-US" sz="1400" dirty="0"/>
              <a:t>presentation in my classroom </a:t>
            </a:r>
            <a:r>
              <a:rPr lang="en-US" sz="1400" dirty="0" smtClean="0"/>
              <a:t>during my subtraction unit. The concept of “Take a Penny” works because when you take 1 from both numbers the distance or difference between the numbers stays the same. Once you teach your students how to use this strategy, they will never have trouble subtracting across zeros again! I </a:t>
            </a:r>
            <a:r>
              <a:rPr lang="en-US" sz="1400" dirty="0"/>
              <a:t>use several games and other activities that you can find in my store in my TpT store. I also use several videos which you can see on my blog at </a:t>
            </a:r>
            <a:r>
              <a:rPr lang="en-US" sz="1400" dirty="0">
                <a:hlinkClick r:id="rId3"/>
              </a:rPr>
              <a:t>http://tricksoftheteachingtrade.blogspot.com</a:t>
            </a:r>
            <a:endParaRPr lang="en-US" sz="1400" dirty="0"/>
          </a:p>
          <a:p>
            <a:pPr algn="ctr" eaLnBrk="1" hangingPunct="1"/>
            <a:r>
              <a:rPr lang="en-US" sz="1400" dirty="0"/>
              <a:t>or “Like” my Facebook</a:t>
            </a:r>
          </a:p>
          <a:p>
            <a:pPr algn="ctr" eaLnBrk="1" hangingPunct="1"/>
            <a:r>
              <a:rPr lang="en-US" sz="1400" dirty="0">
                <a:hlinkClick r:id="rId4"/>
              </a:rPr>
              <a:t>https://www.facebook.com/tricksoftheteachingtrade</a:t>
            </a:r>
            <a:endParaRPr lang="en-US" sz="1400" dirty="0"/>
          </a:p>
          <a:p>
            <a:pPr algn="ctr" eaLnBrk="1" hangingPunct="1">
              <a:spcBef>
                <a:spcPct val="50000"/>
              </a:spcBef>
            </a:pPr>
            <a:endParaRPr lang="en-US" sz="1200" dirty="0"/>
          </a:p>
          <a:p>
            <a:pPr algn="ctr" eaLnBrk="1" hangingPunct="1">
              <a:spcBef>
                <a:spcPct val="50000"/>
              </a:spcBef>
            </a:pPr>
            <a:r>
              <a:rPr lang="en-US" sz="1200" dirty="0"/>
              <a:t>© 2012 Elizabeth Hill: Tricks of the Teaching Trade. All rights reserved. Purchase of this unit entitles the purchaser the right to reproduce the pages in limited quantities for classroom use only. Duplication for an entire school, an entire</a:t>
            </a:r>
            <a:br>
              <a:rPr lang="en-US" sz="1200" dirty="0"/>
            </a:br>
            <a:r>
              <a:rPr lang="en-US" sz="1200" dirty="0"/>
              <a:t>school system or commercial purposes is strictly forbidden without written permission from the publisher. Tricks of the Teaching Trade, 1109 Summerfield Dr. Cairo, GA 39828, </a:t>
            </a:r>
            <a:r>
              <a:rPr lang="en-US" sz="1200" u="sng" dirty="0">
                <a:hlinkClick r:id="rId3"/>
              </a:rPr>
              <a:t>http://tricksoftheteachingtrade.blogspot.com/</a:t>
            </a:r>
            <a:r>
              <a:rPr lang="en-US" sz="1200" dirty="0"/>
              <a:t> </a:t>
            </a:r>
            <a:br>
              <a:rPr lang="en-US" sz="1200" dirty="0"/>
            </a:br>
            <a:r>
              <a:rPr lang="en-US" sz="1200" dirty="0"/>
              <a:t/>
            </a:r>
            <a:br>
              <a:rPr lang="en-US" sz="1200" dirty="0"/>
            </a:br>
            <a:r>
              <a:rPr lang="en-US" sz="1200" dirty="0"/>
              <a:t>Copying any part of this product and placing it on the internet in any form (even a personal/classroom website) is strictly forbidden and is a violation of the Digital Millennium Copyright Act (DMCA). These items can be picked up in a google search and then shared worldwide for free.</a:t>
            </a:r>
            <a:endParaRPr lang="en-US" sz="4400" dirty="0">
              <a:latin typeface="Cooper Black" pitchFamily="18" charset="0"/>
            </a:endParaRPr>
          </a:p>
        </p:txBody>
      </p:sp>
      <p:pic>
        <p:nvPicPr>
          <p:cNvPr id="7"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479800" y="990600"/>
            <a:ext cx="2124075" cy="15732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6297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900" y="457201"/>
            <a:ext cx="77724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“Take a Penny”</a:t>
            </a:r>
            <a:endParaRPr lang="en-US" sz="6000" b="1" dirty="0">
              <a:latin typeface="Algerian" pitchFamily="82" charset="0"/>
            </a:endParaRPr>
          </a:p>
        </p:txBody>
      </p:sp>
      <p:sp>
        <p:nvSpPr>
          <p:cNvPr id="3" name="Subtitle 2"/>
          <p:cNvSpPr>
            <a:spLocks noGrp="1"/>
          </p:cNvSpPr>
          <p:nvPr>
            <p:ph type="subTitle" idx="1"/>
          </p:nvPr>
        </p:nvSpPr>
        <p:spPr>
          <a:xfrm>
            <a:off x="609600" y="1676400"/>
            <a:ext cx="8001000" cy="4191000"/>
          </a:xfrm>
          <a:solidFill>
            <a:schemeClr val="bg1"/>
          </a:solidFill>
        </p:spPr>
        <p:txBody>
          <a:bodyPr>
            <a:noAutofit/>
          </a:bodyPr>
          <a:lstStyle/>
          <a:p>
            <a:r>
              <a:rPr lang="en-US" sz="4000" b="1" dirty="0" smtClean="0">
                <a:solidFill>
                  <a:schemeClr val="tx1"/>
                </a:solidFill>
              </a:rPr>
              <a:t>Using take a penny takes this many step process… </a:t>
            </a:r>
            <a:endParaRPr lang="en-US" sz="4000" b="1" dirty="0">
              <a:solidFill>
                <a:schemeClr val="tx1"/>
              </a:solidFill>
            </a:endParaRPr>
          </a:p>
        </p:txBody>
      </p:sp>
      <p:pic>
        <p:nvPicPr>
          <p:cNvPr id="2050" name="Picture 2" descr="http://www.kwiznet.com/images/questions/grade3/subtracting_3digit_with_regrouping_across_zeros1.gif"/>
          <p:cNvPicPr>
            <a:picLocks noChangeAspect="1" noChangeArrowheads="1"/>
          </p:cNvPicPr>
          <p:nvPr/>
        </p:nvPicPr>
        <p:blipFill rotWithShape="1">
          <a:blip r:embed="rId3">
            <a:extLst>
              <a:ext uri="{28A0092B-C50C-407E-A947-70E740481C1C}">
                <a14:useLocalDpi xmlns:a14="http://schemas.microsoft.com/office/drawing/2010/main" val="0"/>
              </a:ext>
            </a:extLst>
          </a:blip>
          <a:srcRect t="16023" b="16371"/>
          <a:stretch/>
        </p:blipFill>
        <p:spPr bwMode="auto">
          <a:xfrm>
            <a:off x="838200" y="3054438"/>
            <a:ext cx="7543800" cy="189856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122460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2050"/>
                                        </p:tgtEl>
                                        <p:attrNameLst>
                                          <p:attrName>style.visibility</p:attrName>
                                        </p:attrNameLst>
                                      </p:cBhvr>
                                      <p:to>
                                        <p:strVal val="visible"/>
                                      </p:to>
                                    </p:set>
                                    <p:anim calcmode="lin" valueType="num">
                                      <p:cBhvr additive="base">
                                        <p:cTn id="18" dur="500" fill="hold"/>
                                        <p:tgtEl>
                                          <p:spTgt spid="2050"/>
                                        </p:tgtEl>
                                        <p:attrNameLst>
                                          <p:attrName>ppt_x</p:attrName>
                                        </p:attrNameLst>
                                      </p:cBhvr>
                                      <p:tavLst>
                                        <p:tav tm="0">
                                          <p:val>
                                            <p:strVal val="#ppt_x"/>
                                          </p:val>
                                        </p:tav>
                                        <p:tav tm="100000">
                                          <p:val>
                                            <p:strVal val="#ppt_x"/>
                                          </p:val>
                                        </p:tav>
                                      </p:tavLst>
                                    </p:anim>
                                    <p:anim calcmode="lin" valueType="num">
                                      <p:cBhvr additive="base">
                                        <p:cTn id="19"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900" y="457201"/>
            <a:ext cx="77724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“Take a Penny”</a:t>
            </a:r>
            <a:endParaRPr lang="en-US" sz="6000" b="1" dirty="0">
              <a:latin typeface="Algerian" pitchFamily="82" charset="0"/>
            </a:endParaRPr>
          </a:p>
        </p:txBody>
      </p:sp>
      <p:sp>
        <p:nvSpPr>
          <p:cNvPr id="3" name="Subtitle 2"/>
          <p:cNvSpPr>
            <a:spLocks noGrp="1"/>
          </p:cNvSpPr>
          <p:nvPr>
            <p:ph type="subTitle" idx="1"/>
          </p:nvPr>
        </p:nvSpPr>
        <p:spPr>
          <a:xfrm>
            <a:off x="609600" y="1676400"/>
            <a:ext cx="8001000" cy="4495800"/>
          </a:xfrm>
          <a:solidFill>
            <a:schemeClr val="bg1"/>
          </a:solidFill>
        </p:spPr>
        <p:txBody>
          <a:bodyPr>
            <a:noAutofit/>
          </a:bodyPr>
          <a:lstStyle/>
          <a:p>
            <a:r>
              <a:rPr lang="en-US" sz="4000" b="1" dirty="0" smtClean="0">
                <a:solidFill>
                  <a:schemeClr val="tx1"/>
                </a:solidFill>
              </a:rPr>
              <a:t>…To this 2 step process</a:t>
            </a:r>
          </a:p>
          <a:p>
            <a:endParaRPr lang="en-US" sz="4000" b="1" dirty="0">
              <a:solidFill>
                <a:schemeClr val="tx1"/>
              </a:solidFill>
            </a:endParaRPr>
          </a:p>
          <a:p>
            <a:endParaRPr lang="en-US" sz="4000" b="1" dirty="0" smtClean="0">
              <a:solidFill>
                <a:schemeClr val="tx1"/>
              </a:solidFill>
            </a:endParaRPr>
          </a:p>
          <a:p>
            <a:endParaRPr lang="en-US" sz="4000" b="1" dirty="0">
              <a:solidFill>
                <a:schemeClr val="tx1"/>
              </a:solidFill>
            </a:endParaRPr>
          </a:p>
          <a:p>
            <a:r>
              <a:rPr lang="en-US" sz="4000" b="1" dirty="0" smtClean="0">
                <a:solidFill>
                  <a:schemeClr val="tx1"/>
                </a:solidFill>
              </a:rPr>
              <a:t>Do you notice something?</a:t>
            </a:r>
          </a:p>
          <a:p>
            <a:r>
              <a:rPr lang="en-US" sz="4000" b="1" dirty="0" smtClean="0">
                <a:solidFill>
                  <a:srgbClr val="C00000"/>
                </a:solidFill>
              </a:rPr>
              <a:t>NO REGROUPING!!!</a:t>
            </a:r>
          </a:p>
          <a:p>
            <a:endParaRPr lang="en-US" sz="4000" b="1" dirty="0">
              <a:solidFill>
                <a:srgbClr val="C00000"/>
              </a:solidFill>
            </a:endParaRPr>
          </a:p>
          <a:p>
            <a:endParaRPr lang="en-US" sz="4000" b="1" dirty="0" smtClean="0">
              <a:solidFill>
                <a:schemeClr val="tx1"/>
              </a:solidFill>
            </a:endParaRPr>
          </a:p>
          <a:p>
            <a:endParaRPr lang="en-US" sz="4000" b="1" dirty="0">
              <a:solidFill>
                <a:schemeClr val="tx1"/>
              </a:solidFill>
            </a:endParaRPr>
          </a:p>
          <a:p>
            <a:endParaRPr lang="en-US" sz="4000" b="1" dirty="0">
              <a:solidFill>
                <a:schemeClr val="tx1"/>
              </a:solidFill>
            </a:endParaRPr>
          </a:p>
        </p:txBody>
      </p:sp>
      <p:pic>
        <p:nvPicPr>
          <p:cNvPr id="2050" name="Picture 2" descr="http://www.kwiznet.com/images/questions/grade3/subtracting_3digit_with_regrouping_across_zeros1.gif"/>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100000"/>
                    </a14:imgEffect>
                    <a14:imgEffect>
                      <a14:brightnessContrast bright="-100000" contrast="100000"/>
                    </a14:imgEffect>
                  </a14:imgLayer>
                </a14:imgProps>
              </a:ext>
              <a:ext uri="{28A0092B-C50C-407E-A947-70E740481C1C}">
                <a14:useLocalDpi xmlns:a14="http://schemas.microsoft.com/office/drawing/2010/main" val="0"/>
              </a:ext>
            </a:extLst>
          </a:blip>
          <a:srcRect t="16023" r="82601" b="22141"/>
          <a:stretch/>
        </p:blipFill>
        <p:spPr bwMode="auto">
          <a:xfrm>
            <a:off x="1905000" y="1295400"/>
            <a:ext cx="2743200" cy="2852050"/>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9"/>
          <p:cNvSpPr txBox="1">
            <a:spLocks noChangeArrowheads="1"/>
          </p:cNvSpPr>
          <p:nvPr/>
        </p:nvSpPr>
        <p:spPr bwMode="auto">
          <a:xfrm>
            <a:off x="4152900" y="2667000"/>
            <a:ext cx="495300" cy="5232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b="1" dirty="0"/>
              <a:t>-1</a:t>
            </a:r>
          </a:p>
        </p:txBody>
      </p:sp>
      <p:sp>
        <p:nvSpPr>
          <p:cNvPr id="7" name="Text Box 9"/>
          <p:cNvSpPr txBox="1">
            <a:spLocks noChangeArrowheads="1"/>
          </p:cNvSpPr>
          <p:nvPr/>
        </p:nvSpPr>
        <p:spPr bwMode="auto">
          <a:xfrm>
            <a:off x="4152900" y="3134380"/>
            <a:ext cx="495300" cy="5232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b="1" dirty="0"/>
              <a:t>-1</a:t>
            </a:r>
          </a:p>
        </p:txBody>
      </p:sp>
      <p:sp>
        <p:nvSpPr>
          <p:cNvPr id="8" name="Text Box 9"/>
          <p:cNvSpPr txBox="1">
            <a:spLocks noChangeArrowheads="1"/>
          </p:cNvSpPr>
          <p:nvPr/>
        </p:nvSpPr>
        <p:spPr bwMode="auto">
          <a:xfrm>
            <a:off x="4953000" y="2438400"/>
            <a:ext cx="1524000" cy="230832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800" b="1" dirty="0" smtClean="0"/>
              <a:t>  </a:t>
            </a:r>
            <a:r>
              <a:rPr lang="en-US" sz="3600" b="1" dirty="0" smtClean="0"/>
              <a:t>3999</a:t>
            </a:r>
          </a:p>
          <a:p>
            <a:pPr>
              <a:spcBef>
                <a:spcPct val="50000"/>
              </a:spcBef>
            </a:pPr>
            <a:r>
              <a:rPr lang="en-US" sz="3600" b="1" u="sng" dirty="0" smtClean="0"/>
              <a:t>- 2895</a:t>
            </a:r>
          </a:p>
          <a:p>
            <a:pPr>
              <a:spcBef>
                <a:spcPct val="50000"/>
              </a:spcBef>
            </a:pPr>
            <a:r>
              <a:rPr lang="en-US" sz="3600" b="1" dirty="0"/>
              <a:t> </a:t>
            </a:r>
            <a:r>
              <a:rPr lang="en-US" sz="3600" b="1" dirty="0" smtClean="0"/>
              <a:t> 1104</a:t>
            </a:r>
          </a:p>
        </p:txBody>
      </p:sp>
      <p:sp>
        <p:nvSpPr>
          <p:cNvPr id="9"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352217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par>
                          <p:cTn id="15" fill="hold">
                            <p:stCondLst>
                              <p:cond delay="1000"/>
                            </p:stCondLst>
                            <p:childTnLst>
                              <p:par>
                                <p:cTn id="16" presetID="2" presetClass="entr" presetSubtype="4" fill="hold" nodeType="afterEffect">
                                  <p:stCondLst>
                                    <p:cond delay="0"/>
                                  </p:stCondLst>
                                  <p:childTnLst>
                                    <p:set>
                                      <p:cBhvr>
                                        <p:cTn id="17" dur="1" fill="hold">
                                          <p:stCondLst>
                                            <p:cond delay="0"/>
                                          </p:stCondLst>
                                        </p:cTn>
                                        <p:tgtEl>
                                          <p:spTgt spid="2050"/>
                                        </p:tgtEl>
                                        <p:attrNameLst>
                                          <p:attrName>style.visibility</p:attrName>
                                        </p:attrNameLst>
                                      </p:cBhvr>
                                      <p:to>
                                        <p:strVal val="visible"/>
                                      </p:to>
                                    </p:set>
                                    <p:anim calcmode="lin" valueType="num">
                                      <p:cBhvr additive="base">
                                        <p:cTn id="18" dur="500" fill="hold"/>
                                        <p:tgtEl>
                                          <p:spTgt spid="2050"/>
                                        </p:tgtEl>
                                        <p:attrNameLst>
                                          <p:attrName>ppt_x</p:attrName>
                                        </p:attrNameLst>
                                      </p:cBhvr>
                                      <p:tavLst>
                                        <p:tav tm="0">
                                          <p:val>
                                            <p:strVal val="#ppt_x"/>
                                          </p:val>
                                        </p:tav>
                                        <p:tav tm="100000">
                                          <p:val>
                                            <p:strVal val="#ppt_x"/>
                                          </p:val>
                                        </p:tav>
                                      </p:tavLst>
                                    </p:anim>
                                    <p:anim calcmode="lin" valueType="num">
                                      <p:cBhvr additive="base">
                                        <p:cTn id="19" dur="500" fill="hold"/>
                                        <p:tgtEl>
                                          <p:spTgt spid="2050"/>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5"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p:cTn id="23"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6" dur="1000" fill="hold"/>
                                        <p:tgtEl>
                                          <p:spTgt spid="6"/>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6"/>
                                        </p:tgtEl>
                                      </p:cBhvr>
                                    </p:animEffect>
                                  </p:childTnLst>
                                </p:cTn>
                              </p:par>
                              <p:par>
                                <p:cTn id="31" presetID="25" presetClass="entr" presetSubtype="0"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36" dur="1000" fill="hold"/>
                                        <p:tgtEl>
                                          <p:spTgt spid="7"/>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7"/>
                                        </p:tgtEl>
                                      </p:cBhvr>
                                    </p:animEffect>
                                  </p:childTnLst>
                                </p:cTn>
                              </p:par>
                            </p:childTnLst>
                          </p:cTn>
                        </p:par>
                        <p:par>
                          <p:cTn id="41" fill="hold">
                            <p:stCondLst>
                              <p:cond delay="2500"/>
                            </p:stCondLst>
                            <p:childTnLst>
                              <p:par>
                                <p:cTn id="42" presetID="25" presetClass="entr" presetSubtype="0" fill="hold" grpId="0" nodeType="after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7" dur="1000" fill="hold"/>
                                        <p:tgtEl>
                                          <p:spTgt spid="8"/>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8"/>
                                        </p:tgtEl>
                                      </p:cBhvr>
                                    </p:animEffect>
                                  </p:childTnLst>
                                </p:cTn>
                              </p:par>
                            </p:childTnLst>
                          </p:cTn>
                        </p:par>
                        <p:par>
                          <p:cTn id="52" fill="hold">
                            <p:stCondLst>
                              <p:cond delay="3500"/>
                            </p:stCondLst>
                            <p:childTnLst>
                              <p:par>
                                <p:cTn id="53" presetID="16" presetClass="entr" presetSubtype="21" fill="hold" grpId="0" nodeType="after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Effect transition="in" filter="barn(inVertical)">
                                      <p:cBhvr>
                                        <p:cTn id="55" dur="500"/>
                                        <p:tgtEl>
                                          <p:spTgt spid="3">
                                            <p:txEl>
                                              <p:pRg st="4" end="4"/>
                                            </p:txEl>
                                          </p:spTgt>
                                        </p:tgtEl>
                                      </p:cBhvr>
                                    </p:animEffect>
                                  </p:childTnLst>
                                </p:cTn>
                              </p:par>
                            </p:childTnLst>
                          </p:cTn>
                        </p:par>
                        <p:par>
                          <p:cTn id="56" fill="hold">
                            <p:stCondLst>
                              <p:cond delay="4000"/>
                            </p:stCondLst>
                            <p:childTnLst>
                              <p:par>
                                <p:cTn id="57" presetID="16" presetClass="entr" presetSubtype="21" fill="hold" grpId="0" nodeType="after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Effect transition="in" filter="barn(inVertical)">
                                      <p:cBhvr>
                                        <p:cTn id="5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900" y="457201"/>
            <a:ext cx="77724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First Things First</a:t>
            </a:r>
            <a:endParaRPr lang="en-US" sz="6000" b="1" dirty="0">
              <a:latin typeface="Algerian" pitchFamily="82" charset="0"/>
            </a:endParaRPr>
          </a:p>
        </p:txBody>
      </p:sp>
      <p:sp>
        <p:nvSpPr>
          <p:cNvPr id="3" name="Subtitle 2"/>
          <p:cNvSpPr>
            <a:spLocks noGrp="1"/>
          </p:cNvSpPr>
          <p:nvPr>
            <p:ph type="subTitle" idx="1"/>
          </p:nvPr>
        </p:nvSpPr>
        <p:spPr>
          <a:xfrm>
            <a:off x="457200" y="1676400"/>
            <a:ext cx="8305800" cy="4572000"/>
          </a:xfrm>
          <a:solidFill>
            <a:schemeClr val="bg1"/>
          </a:solidFill>
        </p:spPr>
        <p:txBody>
          <a:bodyPr>
            <a:noAutofit/>
          </a:bodyPr>
          <a:lstStyle/>
          <a:p>
            <a:r>
              <a:rPr lang="en-US" sz="4000" b="1" dirty="0" smtClean="0">
                <a:solidFill>
                  <a:schemeClr val="tx1"/>
                </a:solidFill>
              </a:rPr>
              <a:t>Let’s practice literally taking a penny!</a:t>
            </a:r>
            <a:endParaRPr lang="en-US" sz="4000" b="1"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629133"/>
            <a:ext cx="1632381" cy="1599734"/>
          </a:xfrm>
          <a:prstGeom prst="rect">
            <a:avLst/>
          </a:prstGeom>
        </p:spPr>
      </p:pic>
      <p:sp>
        <p:nvSpPr>
          <p:cNvPr id="7" name="TextBox 6"/>
          <p:cNvSpPr txBox="1"/>
          <p:nvPr/>
        </p:nvSpPr>
        <p:spPr>
          <a:xfrm>
            <a:off x="6128181" y="3011269"/>
            <a:ext cx="1905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4400" b="1" dirty="0" smtClean="0"/>
              <a:t>$0.10</a:t>
            </a:r>
            <a:endParaRPr lang="en-US" sz="4400" b="1" dirty="0"/>
          </a:p>
        </p:txBody>
      </p:sp>
      <p:sp>
        <p:nvSpPr>
          <p:cNvPr id="8" name="TextBox 7"/>
          <p:cNvSpPr txBox="1"/>
          <p:nvPr/>
        </p:nvSpPr>
        <p:spPr>
          <a:xfrm>
            <a:off x="1295400" y="2895600"/>
            <a:ext cx="2514600" cy="954107"/>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How much is a dime worth?</a:t>
            </a:r>
            <a:endParaRPr lang="en-US" sz="2800" b="1" dirty="0"/>
          </a:p>
        </p:txBody>
      </p:sp>
      <p:sp>
        <p:nvSpPr>
          <p:cNvPr id="9" name="TextBox 8"/>
          <p:cNvSpPr txBox="1"/>
          <p:nvPr/>
        </p:nvSpPr>
        <p:spPr>
          <a:xfrm>
            <a:off x="762001" y="4572000"/>
            <a:ext cx="3276599" cy="1200329"/>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400" b="1" dirty="0" smtClean="0"/>
              <a:t>If you take a penny from a dime, how much do you have now?</a:t>
            </a:r>
            <a:endParaRPr lang="en-US" sz="2400" b="1"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59723" y="4380191"/>
            <a:ext cx="1599734" cy="1599734"/>
          </a:xfrm>
          <a:prstGeom prst="rect">
            <a:avLst/>
          </a:prstGeom>
        </p:spPr>
      </p:pic>
      <p:sp>
        <p:nvSpPr>
          <p:cNvPr id="11" name="TextBox 10"/>
          <p:cNvSpPr txBox="1"/>
          <p:nvPr/>
        </p:nvSpPr>
        <p:spPr>
          <a:xfrm>
            <a:off x="6132474" y="4787443"/>
            <a:ext cx="19050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4400" b="1" dirty="0" smtClean="0"/>
              <a:t>$0.09</a:t>
            </a:r>
            <a:endParaRPr lang="en-US" sz="4400" b="1" dirty="0"/>
          </a:p>
        </p:txBody>
      </p:sp>
      <p:sp>
        <p:nvSpPr>
          <p:cNvPr id="12"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69842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additive="base">
                                        <p:cTn id="24" dur="500" fill="hold"/>
                                        <p:tgtEl>
                                          <p:spTgt spid="4"/>
                                        </p:tgtEl>
                                        <p:attrNameLst>
                                          <p:attrName>ppt_x</p:attrName>
                                        </p:attrNameLst>
                                      </p:cBhvr>
                                      <p:tavLst>
                                        <p:tav tm="0">
                                          <p:val>
                                            <p:strVal val="#ppt_x"/>
                                          </p:val>
                                        </p:tav>
                                        <p:tav tm="100000">
                                          <p:val>
                                            <p:strVal val="#ppt_x"/>
                                          </p:val>
                                        </p:tav>
                                      </p:tavLst>
                                    </p:anim>
                                    <p:anim calcmode="lin" valueType="num">
                                      <p:cBhvr additive="base">
                                        <p:cTn id="2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 calcmode="lin" valueType="num">
                                      <p:cBhvr additive="base">
                                        <p:cTn id="36" dur="500" fill="hold"/>
                                        <p:tgtEl>
                                          <p:spTgt spid="9"/>
                                        </p:tgtEl>
                                        <p:attrNameLst>
                                          <p:attrName>ppt_x</p:attrName>
                                        </p:attrNameLst>
                                      </p:cBhvr>
                                      <p:tavLst>
                                        <p:tav tm="0">
                                          <p:val>
                                            <p:strVal val="#ppt_x"/>
                                          </p:val>
                                        </p:tav>
                                        <p:tav tm="100000">
                                          <p:val>
                                            <p:strVal val="#ppt_x"/>
                                          </p:val>
                                        </p:tav>
                                      </p:tavLst>
                                    </p:anim>
                                    <p:anim calcmode="lin" valueType="num">
                                      <p:cBhvr additive="base">
                                        <p:cTn id="37" dur="500" fill="hold"/>
                                        <p:tgtEl>
                                          <p:spTgt spid="9"/>
                                        </p:tgtEl>
                                        <p:attrNameLst>
                                          <p:attrName>ppt_y</p:attrName>
                                        </p:attrNameLst>
                                      </p:cBhvr>
                                      <p:tavLst>
                                        <p:tav tm="0">
                                          <p:val>
                                            <p:strVal val="1+#ppt_h/2"/>
                                          </p:val>
                                        </p:tav>
                                        <p:tav tm="100000">
                                          <p:val>
                                            <p:strVal val="#ppt_y"/>
                                          </p:val>
                                        </p:tav>
                                      </p:tavLst>
                                    </p:anim>
                                  </p:childTnLst>
                                </p:cTn>
                              </p:par>
                            </p:childTnLst>
                          </p:cTn>
                        </p:par>
                        <p:par>
                          <p:cTn id="38" fill="hold">
                            <p:stCondLst>
                              <p:cond delay="500"/>
                            </p:stCondLst>
                            <p:childTnLst>
                              <p:par>
                                <p:cTn id="39" presetID="2" presetClass="entr" presetSubtype="4"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7" grpId="0" animBg="1"/>
      <p:bldP spid="8" grpId="0" animBg="1"/>
      <p:bldP spid="9"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900" y="457201"/>
            <a:ext cx="77724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Let’s Try It Again</a:t>
            </a:r>
            <a:endParaRPr lang="en-US" sz="6000" b="1" dirty="0">
              <a:latin typeface="Algerian" pitchFamily="82" charset="0"/>
            </a:endParaRPr>
          </a:p>
        </p:txBody>
      </p:sp>
      <p:sp>
        <p:nvSpPr>
          <p:cNvPr id="3" name="Subtitle 2"/>
          <p:cNvSpPr>
            <a:spLocks noGrp="1"/>
          </p:cNvSpPr>
          <p:nvPr>
            <p:ph type="subTitle" idx="1"/>
          </p:nvPr>
        </p:nvSpPr>
        <p:spPr>
          <a:xfrm>
            <a:off x="457200" y="1676400"/>
            <a:ext cx="8305800" cy="4572000"/>
          </a:xfrm>
          <a:solidFill>
            <a:schemeClr val="bg1"/>
          </a:solidFill>
        </p:spPr>
        <p:txBody>
          <a:bodyPr>
            <a:noAutofit/>
          </a:bodyPr>
          <a:lstStyle/>
          <a:p>
            <a:r>
              <a:rPr lang="en-US" sz="4000" b="1" dirty="0" smtClean="0">
                <a:solidFill>
                  <a:schemeClr val="tx1"/>
                </a:solidFill>
              </a:rPr>
              <a:t>Let’s take a penny away!</a:t>
            </a:r>
            <a:endParaRPr lang="en-US" sz="4000" b="1" dirty="0">
              <a:solidFill>
                <a:schemeClr val="tx1"/>
              </a:solidFill>
            </a:endParaRPr>
          </a:p>
        </p:txBody>
      </p:sp>
      <p:sp>
        <p:nvSpPr>
          <p:cNvPr id="9" name="TextBox 8"/>
          <p:cNvSpPr txBox="1"/>
          <p:nvPr/>
        </p:nvSpPr>
        <p:spPr>
          <a:xfrm>
            <a:off x="609601" y="2286000"/>
            <a:ext cx="3276599" cy="181588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If you take a penny from a dollar,  how much do you have now?</a:t>
            </a:r>
            <a:endParaRPr lang="en-US" sz="2800" b="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9988" y="3581400"/>
            <a:ext cx="4015333" cy="1905001"/>
          </a:xfrm>
          <a:prstGeom prst="rect">
            <a:avLst/>
          </a:prstGeom>
        </p:spPr>
      </p:pic>
      <p:sp>
        <p:nvSpPr>
          <p:cNvPr id="11" name="TextBox 10"/>
          <p:cNvSpPr txBox="1"/>
          <p:nvPr/>
        </p:nvSpPr>
        <p:spPr>
          <a:xfrm>
            <a:off x="5943600" y="4648200"/>
            <a:ext cx="25908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8000" b="1" dirty="0" smtClean="0"/>
              <a:t>$0.99</a:t>
            </a:r>
            <a:endParaRPr lang="en-US" sz="8000" b="1" dirty="0"/>
          </a:p>
        </p:txBody>
      </p:sp>
      <p:sp>
        <p:nvSpPr>
          <p:cNvPr id="12"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348077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9"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533400" y="457201"/>
            <a:ext cx="82296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How About This One?</a:t>
            </a:r>
            <a:endParaRPr lang="en-US" sz="6000" b="1" dirty="0">
              <a:latin typeface="Algerian" pitchFamily="82" charset="0"/>
            </a:endParaRPr>
          </a:p>
        </p:txBody>
      </p:sp>
      <p:sp>
        <p:nvSpPr>
          <p:cNvPr id="3" name="Subtitle 2"/>
          <p:cNvSpPr>
            <a:spLocks noGrp="1"/>
          </p:cNvSpPr>
          <p:nvPr>
            <p:ph type="subTitle" idx="1"/>
          </p:nvPr>
        </p:nvSpPr>
        <p:spPr>
          <a:xfrm>
            <a:off x="457200" y="1676400"/>
            <a:ext cx="8305800" cy="4572000"/>
          </a:xfrm>
          <a:solidFill>
            <a:schemeClr val="bg1"/>
          </a:solidFill>
        </p:spPr>
        <p:txBody>
          <a:bodyPr>
            <a:noAutofit/>
          </a:bodyPr>
          <a:lstStyle/>
          <a:p>
            <a:r>
              <a:rPr lang="en-US" sz="4000" b="1" dirty="0" smtClean="0">
                <a:solidFill>
                  <a:schemeClr val="tx1"/>
                </a:solidFill>
              </a:rPr>
              <a:t> Take a penny away!</a:t>
            </a:r>
            <a:endParaRPr lang="en-US" sz="4000" b="1" dirty="0">
              <a:solidFill>
                <a:schemeClr val="tx1"/>
              </a:solidFill>
            </a:endParaRPr>
          </a:p>
        </p:txBody>
      </p:sp>
      <p:sp>
        <p:nvSpPr>
          <p:cNvPr id="9" name="TextBox 8"/>
          <p:cNvSpPr txBox="1"/>
          <p:nvPr/>
        </p:nvSpPr>
        <p:spPr>
          <a:xfrm>
            <a:off x="609601" y="2286000"/>
            <a:ext cx="3581399" cy="181588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If you take a penny from five dollars,  how much do you have now?</a:t>
            </a:r>
            <a:endParaRPr lang="en-US" sz="2800" b="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600" y="3614479"/>
            <a:ext cx="4356110" cy="1948121"/>
          </a:xfrm>
          <a:prstGeom prst="rect">
            <a:avLst/>
          </a:prstGeom>
        </p:spPr>
      </p:pic>
      <p:sp>
        <p:nvSpPr>
          <p:cNvPr id="11" name="TextBox 10"/>
          <p:cNvSpPr txBox="1"/>
          <p:nvPr/>
        </p:nvSpPr>
        <p:spPr>
          <a:xfrm>
            <a:off x="5943600" y="4648200"/>
            <a:ext cx="25908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8000" b="1" dirty="0" smtClean="0"/>
              <a:t>$4.99</a:t>
            </a:r>
            <a:endParaRPr lang="en-US" sz="8000" b="1" dirty="0"/>
          </a:p>
        </p:txBody>
      </p:sp>
      <p:sp>
        <p:nvSpPr>
          <p:cNvPr id="8"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89397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900" y="457201"/>
            <a:ext cx="77724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Do You Have It?</a:t>
            </a:r>
            <a:endParaRPr lang="en-US" sz="6000" b="1" dirty="0">
              <a:latin typeface="Algerian" pitchFamily="82" charset="0"/>
            </a:endParaRPr>
          </a:p>
        </p:txBody>
      </p:sp>
      <p:sp>
        <p:nvSpPr>
          <p:cNvPr id="3" name="Subtitle 2"/>
          <p:cNvSpPr>
            <a:spLocks noGrp="1"/>
          </p:cNvSpPr>
          <p:nvPr>
            <p:ph type="subTitle" idx="1"/>
          </p:nvPr>
        </p:nvSpPr>
        <p:spPr>
          <a:xfrm>
            <a:off x="457200" y="1676400"/>
            <a:ext cx="8305800" cy="4572000"/>
          </a:xfrm>
          <a:solidFill>
            <a:schemeClr val="bg1"/>
          </a:solidFill>
        </p:spPr>
        <p:txBody>
          <a:bodyPr>
            <a:noAutofit/>
          </a:bodyPr>
          <a:lstStyle/>
          <a:p>
            <a:r>
              <a:rPr lang="en-US" sz="4000" b="1" dirty="0">
                <a:solidFill>
                  <a:schemeClr val="tx1"/>
                </a:solidFill>
              </a:rPr>
              <a:t>T</a:t>
            </a:r>
            <a:r>
              <a:rPr lang="en-US" sz="4000" b="1" dirty="0" smtClean="0">
                <a:solidFill>
                  <a:schemeClr val="tx1"/>
                </a:solidFill>
              </a:rPr>
              <a:t>ake a penny!</a:t>
            </a:r>
            <a:endParaRPr lang="en-US" sz="4000" b="1" dirty="0">
              <a:solidFill>
                <a:schemeClr val="tx1"/>
              </a:solidFill>
            </a:endParaRPr>
          </a:p>
        </p:txBody>
      </p:sp>
      <p:sp>
        <p:nvSpPr>
          <p:cNvPr id="9" name="TextBox 8"/>
          <p:cNvSpPr txBox="1"/>
          <p:nvPr/>
        </p:nvSpPr>
        <p:spPr>
          <a:xfrm>
            <a:off x="609601" y="2286000"/>
            <a:ext cx="3733799" cy="181588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If you take a penny from ten dollars,  how much do you have now?</a:t>
            </a:r>
            <a:endParaRPr lang="en-US" sz="2800" b="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1267" y="3581400"/>
            <a:ext cx="4015333" cy="1981200"/>
          </a:xfrm>
          <a:prstGeom prst="rect">
            <a:avLst/>
          </a:prstGeom>
        </p:spPr>
      </p:pic>
      <p:sp>
        <p:nvSpPr>
          <p:cNvPr id="11" name="TextBox 10"/>
          <p:cNvSpPr txBox="1"/>
          <p:nvPr/>
        </p:nvSpPr>
        <p:spPr>
          <a:xfrm>
            <a:off x="5943600" y="4648200"/>
            <a:ext cx="25908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8000" b="1" dirty="0" smtClean="0"/>
              <a:t>$9.99</a:t>
            </a:r>
            <a:endParaRPr lang="en-US" sz="8000" b="1" dirty="0"/>
          </a:p>
        </p:txBody>
      </p:sp>
      <p:sp>
        <p:nvSpPr>
          <p:cNvPr id="8"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89397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vclements/vclements0810/vclements081000001/3667275-macro-of-penny-suitable-for-a-backgrou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763000" cy="6400800"/>
          </a:xfrm>
          <a:prstGeom prst="rect">
            <a:avLst/>
          </a:prstGeom>
          <a:ln w="228600" cap="sq" cmpd="thickThin">
            <a:solidFill>
              <a:schemeClr val="accent3">
                <a:lumMod val="50000"/>
              </a:schemeClr>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723900" y="457201"/>
            <a:ext cx="7772400" cy="990600"/>
          </a:xfrm>
          <a:ln w="76200">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a:noAutofit/>
          </a:bodyPr>
          <a:lstStyle/>
          <a:p>
            <a:r>
              <a:rPr lang="en-US" sz="6000" b="1" dirty="0" smtClean="0">
                <a:latin typeface="Algerian" pitchFamily="82" charset="0"/>
              </a:rPr>
              <a:t>One More Time</a:t>
            </a:r>
            <a:endParaRPr lang="en-US" sz="6000" b="1" dirty="0">
              <a:latin typeface="Algerian" pitchFamily="82" charset="0"/>
            </a:endParaRPr>
          </a:p>
        </p:txBody>
      </p:sp>
      <p:sp>
        <p:nvSpPr>
          <p:cNvPr id="3" name="Subtitle 2"/>
          <p:cNvSpPr>
            <a:spLocks noGrp="1"/>
          </p:cNvSpPr>
          <p:nvPr>
            <p:ph type="subTitle" idx="1"/>
          </p:nvPr>
        </p:nvSpPr>
        <p:spPr>
          <a:xfrm>
            <a:off x="457200" y="1676400"/>
            <a:ext cx="8305800" cy="4572000"/>
          </a:xfrm>
          <a:solidFill>
            <a:schemeClr val="bg1"/>
          </a:solidFill>
        </p:spPr>
        <p:txBody>
          <a:bodyPr>
            <a:noAutofit/>
          </a:bodyPr>
          <a:lstStyle/>
          <a:p>
            <a:r>
              <a:rPr lang="en-US" sz="4000" b="1" dirty="0">
                <a:solidFill>
                  <a:schemeClr val="tx1"/>
                </a:solidFill>
              </a:rPr>
              <a:t>T</a:t>
            </a:r>
            <a:r>
              <a:rPr lang="en-US" sz="4000" b="1" dirty="0" smtClean="0">
                <a:solidFill>
                  <a:schemeClr val="tx1"/>
                </a:solidFill>
              </a:rPr>
              <a:t>ake a penny!</a:t>
            </a:r>
            <a:endParaRPr lang="en-US" sz="4000" b="1" dirty="0">
              <a:solidFill>
                <a:schemeClr val="tx1"/>
              </a:solidFill>
            </a:endParaRPr>
          </a:p>
        </p:txBody>
      </p:sp>
      <p:sp>
        <p:nvSpPr>
          <p:cNvPr id="9" name="TextBox 8"/>
          <p:cNvSpPr txBox="1"/>
          <p:nvPr/>
        </p:nvSpPr>
        <p:spPr>
          <a:xfrm>
            <a:off x="609601" y="2286000"/>
            <a:ext cx="3733799" cy="181588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2800" b="1" dirty="0" smtClean="0"/>
              <a:t>If you take a penny from twenty dollars,  how much do you have now?</a:t>
            </a:r>
            <a:endParaRPr lang="en-US" sz="2800" b="1"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1267" y="3708703"/>
            <a:ext cx="4015333" cy="1930097"/>
          </a:xfrm>
          <a:prstGeom prst="rect">
            <a:avLst/>
          </a:prstGeom>
        </p:spPr>
      </p:pic>
      <p:sp>
        <p:nvSpPr>
          <p:cNvPr id="11" name="TextBox 10"/>
          <p:cNvSpPr txBox="1"/>
          <p:nvPr/>
        </p:nvSpPr>
        <p:spPr>
          <a:xfrm>
            <a:off x="5562600" y="4772561"/>
            <a:ext cx="30480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sz="8000" b="1" dirty="0" smtClean="0"/>
              <a:t>$19.99</a:t>
            </a:r>
            <a:endParaRPr lang="en-US" sz="8000" b="1" dirty="0"/>
          </a:p>
        </p:txBody>
      </p:sp>
      <p:sp>
        <p:nvSpPr>
          <p:cNvPr id="8" name="TextBox 3"/>
          <p:cNvSpPr txBox="1">
            <a:spLocks noChangeArrowheads="1"/>
          </p:cNvSpPr>
          <p:nvPr/>
        </p:nvSpPr>
        <p:spPr bwMode="auto">
          <a:xfrm>
            <a:off x="2895600" y="6321425"/>
            <a:ext cx="3733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b="1" dirty="0">
                <a:solidFill>
                  <a:schemeClr val="bg1"/>
                </a:solidFill>
              </a:rPr>
              <a:t>© 2012 Elizabeth </a:t>
            </a:r>
            <a:r>
              <a:rPr lang="en-US" sz="1400" b="1" dirty="0" smtClean="0">
                <a:solidFill>
                  <a:schemeClr val="bg1"/>
                </a:solidFill>
              </a:rPr>
              <a:t>Hill:Tricks of the Trade</a:t>
            </a:r>
            <a:endParaRPr lang="en-US" sz="1400" b="1" dirty="0">
              <a:solidFill>
                <a:schemeClr val="bg1"/>
              </a:solidFill>
            </a:endParaRPr>
          </a:p>
        </p:txBody>
      </p:sp>
    </p:spTree>
    <p:extLst>
      <p:ext uri="{BB962C8B-B14F-4D97-AF65-F5344CB8AC3E}">
        <p14:creationId xmlns:p14="http://schemas.microsoft.com/office/powerpoint/2010/main" val="276059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barn(inVertical)">
                                      <p:cBhvr>
                                        <p:cTn id="11" dur="500"/>
                                        <p:tgtEl>
                                          <p:spTgt spid="3">
                                            <p:bg/>
                                          </p:spTgt>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 presetClass="entr" presetSubtype="4"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additive="base">
                                        <p:cTn id="24" dur="500" fill="hold"/>
                                        <p:tgtEl>
                                          <p:spTgt spid="10"/>
                                        </p:tgtEl>
                                        <p:attrNameLst>
                                          <p:attrName>ppt_x</p:attrName>
                                        </p:attrNameLst>
                                      </p:cBhvr>
                                      <p:tavLst>
                                        <p:tav tm="0">
                                          <p:val>
                                            <p:strVal val="#ppt_x"/>
                                          </p:val>
                                        </p:tav>
                                        <p:tav tm="100000">
                                          <p:val>
                                            <p:strVal val="#ppt_x"/>
                                          </p:val>
                                        </p:tav>
                                      </p:tavLst>
                                    </p:anim>
                                    <p:anim calcmode="lin" valueType="num">
                                      <p:cBhvr additive="base">
                                        <p:cTn id="2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ppt_x"/>
                                          </p:val>
                                        </p:tav>
                                        <p:tav tm="100000">
                                          <p:val>
                                            <p:strVal val="#ppt_x"/>
                                          </p:val>
                                        </p:tav>
                                      </p:tavLst>
                                    </p:anim>
                                    <p:anim calcmode="lin" valueType="num">
                                      <p:cBhvr additive="base">
                                        <p:cTn id="3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9"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1234</TotalTime>
  <Words>1330</Words>
  <Application>Microsoft Macintosh PowerPoint</Application>
  <PresentationFormat>On-screen Show (4:3)</PresentationFormat>
  <Paragraphs>272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Algerian</vt:lpstr>
      <vt:lpstr>Calibri</vt:lpstr>
      <vt:lpstr>Cooper Black</vt:lpstr>
      <vt:lpstr>Arial</vt:lpstr>
      <vt:lpstr>Office Theme</vt:lpstr>
      <vt:lpstr>“Take a Penny”</vt:lpstr>
      <vt:lpstr>“Take a Penny”</vt:lpstr>
      <vt:lpstr>“Take a Penny”</vt:lpstr>
      <vt:lpstr>“Take a Penny”</vt:lpstr>
      <vt:lpstr>First Things First</vt:lpstr>
      <vt:lpstr>Let’s Try It Again</vt:lpstr>
      <vt:lpstr>How About This One?</vt:lpstr>
      <vt:lpstr>Do You Have It?</vt:lpstr>
      <vt:lpstr>One More Time</vt:lpstr>
      <vt:lpstr>TAKE A PENNY</vt:lpstr>
      <vt:lpstr>Your Turn</vt:lpstr>
      <vt:lpstr>“Take a Penny” Subtraction</vt:lpstr>
      <vt:lpstr>“Take a Penny” Subtraction</vt:lpstr>
      <vt:lpstr>“Take a Penny” Subtraction</vt:lpstr>
      <vt:lpstr>“Take a Penny” Subtraction</vt:lpstr>
      <vt:lpstr>“Take a Penny” Subtraction</vt:lpstr>
      <vt:lpstr>“Take a Penny” Subtraction</vt:lpstr>
      <vt:lpstr>“Take a Penny” Subtraction</vt:lpstr>
      <vt:lpstr>“Take a Penny” Subtraction</vt:lpstr>
      <vt:lpstr>“Take a Penny” Subtraction</vt:lpstr>
      <vt:lpstr>“Take a Penny” Subtraction</vt:lpstr>
      <vt:lpstr>“Take a Penny” Subtraction</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a Penny”</dc:title>
  <dc:creator>Elizabeth Hill</dc:creator>
  <cp:lastModifiedBy>Michele Johnson</cp:lastModifiedBy>
  <cp:revision>17</cp:revision>
  <dcterms:created xsi:type="dcterms:W3CDTF">2012-06-12T01:41:40Z</dcterms:created>
  <dcterms:modified xsi:type="dcterms:W3CDTF">2016-11-14T00:33:38Z</dcterms:modified>
</cp:coreProperties>
</file>